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b80d10841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e8262b9464160"/>
  </p:sldMasterIdLst>
  <p:sldIdLst>
    <p:sldId xmlns:r="http://schemas.openxmlformats.org/officeDocument/2006/relationships" id="256" r:id="R9a8ad4c8d45f48fa"/>
    <p:sldId xmlns:r="http://schemas.openxmlformats.org/officeDocument/2006/relationships" id="257" r:id="Re629c5b11d024ef3"/>
    <p:sldId xmlns:r="http://schemas.openxmlformats.org/officeDocument/2006/relationships" id="258" r:id="Ra21de547e5824923"/>
    <p:sldId xmlns:r="http://schemas.openxmlformats.org/officeDocument/2006/relationships" id="259" r:id="Rf9ba437303c746aa"/>
    <p:sldId xmlns:r="http://schemas.openxmlformats.org/officeDocument/2006/relationships" id="260" r:id="R4747ea7bc540437b"/>
    <p:sldId xmlns:r="http://schemas.openxmlformats.org/officeDocument/2006/relationships" id="261" r:id="R8e636d342f15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e8262b9464160" /><Relationship Type="http://schemas.openxmlformats.org/officeDocument/2006/relationships/slide" Target="/ppt/slides/slide1.xml" Id="R9a8ad4c8d45f48fa" /><Relationship Type="http://schemas.openxmlformats.org/officeDocument/2006/relationships/slide" Target="/ppt/slides/slide2.xml" Id="Re629c5b11d024ef3" /><Relationship Type="http://schemas.openxmlformats.org/officeDocument/2006/relationships/slide" Target="/ppt/slides/slide3.xml" Id="Ra21de547e5824923" /><Relationship Type="http://schemas.openxmlformats.org/officeDocument/2006/relationships/slide" Target="/ppt/slides/slide4.xml" Id="Rf9ba437303c746aa" /><Relationship Type="http://schemas.openxmlformats.org/officeDocument/2006/relationships/slide" Target="/ppt/slides/slide5.xml" Id="R4747ea7bc540437b" /><Relationship Type="http://schemas.openxmlformats.org/officeDocument/2006/relationships/slide" Target="/ppt/slides/slide6.xml" Id="R8e636d342f15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c2c46cba7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c87ce703b4768" /><Relationship Type="http://schemas.openxmlformats.org/officeDocument/2006/relationships/theme" Target="/ppt/slideMasters/theme/theme1.xml" Id="R450eb58dd2bd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c87ce703b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175d64534a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28797909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326f966b1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3bffb62c6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0fbd792c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4308f27a3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