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3e148ea5854d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6696e84adc4a47"/>
  </p:sldMasterIdLst>
  <p:sldIdLst>
    <p:sldId xmlns:r="http://schemas.openxmlformats.org/officeDocument/2006/relationships" id="256" r:id="R67fcfcc24269468f"/>
    <p:sldId xmlns:r="http://schemas.openxmlformats.org/officeDocument/2006/relationships" id="257" r:id="Rb0a53fd945f74e0d"/>
    <p:sldId xmlns:r="http://schemas.openxmlformats.org/officeDocument/2006/relationships" id="258" r:id="Rf8e14b815ff649da"/>
    <p:sldId xmlns:r="http://schemas.openxmlformats.org/officeDocument/2006/relationships" id="259" r:id="R4c586b288ec74966"/>
    <p:sldId xmlns:r="http://schemas.openxmlformats.org/officeDocument/2006/relationships" id="260" r:id="R812ce6dfdf704009"/>
    <p:sldId xmlns:r="http://schemas.openxmlformats.org/officeDocument/2006/relationships" id="261" r:id="R9087b093d49c417c"/>
    <p:sldId xmlns:r="http://schemas.openxmlformats.org/officeDocument/2006/relationships" id="262" r:id="R6794cdfaa7b84d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6696e84adc4a47" /><Relationship Type="http://schemas.openxmlformats.org/officeDocument/2006/relationships/slide" Target="/ppt/slides/slide1.xml" Id="R67fcfcc24269468f" /><Relationship Type="http://schemas.openxmlformats.org/officeDocument/2006/relationships/slide" Target="/ppt/slides/slide2.xml" Id="Rb0a53fd945f74e0d" /><Relationship Type="http://schemas.openxmlformats.org/officeDocument/2006/relationships/slide" Target="/ppt/slides/slide3.xml" Id="Rf8e14b815ff649da" /><Relationship Type="http://schemas.openxmlformats.org/officeDocument/2006/relationships/slide" Target="/ppt/slides/slide4.xml" Id="R4c586b288ec74966" /><Relationship Type="http://schemas.openxmlformats.org/officeDocument/2006/relationships/slide" Target="/ppt/slides/slide5.xml" Id="R812ce6dfdf704009" /><Relationship Type="http://schemas.openxmlformats.org/officeDocument/2006/relationships/slide" Target="/ppt/slides/slide6.xml" Id="R9087b093d49c417c" /><Relationship Type="http://schemas.openxmlformats.org/officeDocument/2006/relationships/slide" Target="/ppt/slides/slide7.xml" Id="R6794cdfaa7b84d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e1ce71b7a542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628d6683940ad" /><Relationship Type="http://schemas.openxmlformats.org/officeDocument/2006/relationships/theme" Target="/ppt/slideMasters/theme/theme1.xml" Id="Re53dd1e0007742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6628d6683940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47599d07f4c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dc416156f41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794690c7849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e5300d77649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9df8839fd4e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92c46582c44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822ebaccf49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REVISORKONSULT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62 150 449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22 197 430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17 420 690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17 694 235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32 516 717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OAR 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NEGÅRD RUNE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 CONSULT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DAHLSTRØEN HOLDING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RØSTEGGEN OLA ARNE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NEGÅRD RUNE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20 21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post@revisorkonsult.no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928 942 767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