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877ebbfcc24b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4e5b4dcb4e40cc"/>
  </p:sldMasterIdLst>
  <p:sldIdLst>
    <p:sldId xmlns:r="http://schemas.openxmlformats.org/officeDocument/2006/relationships" id="256" r:id="R3bec5a8242a54d94"/>
    <p:sldId xmlns:r="http://schemas.openxmlformats.org/officeDocument/2006/relationships" id="257" r:id="R819467f5f0514d4b"/>
    <p:sldId xmlns:r="http://schemas.openxmlformats.org/officeDocument/2006/relationships" id="258" r:id="R45dd9220852b44be"/>
    <p:sldId xmlns:r="http://schemas.openxmlformats.org/officeDocument/2006/relationships" id="259" r:id="R2dddc7ba7494473a"/>
    <p:sldId xmlns:r="http://schemas.openxmlformats.org/officeDocument/2006/relationships" id="260" r:id="R12a0a47627534485"/>
    <p:sldId xmlns:r="http://schemas.openxmlformats.org/officeDocument/2006/relationships" id="261" r:id="R2e9969f6ac134cc6"/>
    <p:sldId xmlns:r="http://schemas.openxmlformats.org/officeDocument/2006/relationships" id="262" r:id="R9fdc6f9b4f2942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e5b4dcb4e40cc" /><Relationship Type="http://schemas.openxmlformats.org/officeDocument/2006/relationships/slide" Target="/ppt/slides/slide1.xml" Id="R3bec5a8242a54d94" /><Relationship Type="http://schemas.openxmlformats.org/officeDocument/2006/relationships/slide" Target="/ppt/slides/slide2.xml" Id="R819467f5f0514d4b" /><Relationship Type="http://schemas.openxmlformats.org/officeDocument/2006/relationships/slide" Target="/ppt/slides/slide3.xml" Id="R45dd9220852b44be" /><Relationship Type="http://schemas.openxmlformats.org/officeDocument/2006/relationships/slide" Target="/ppt/slides/slide4.xml" Id="R2dddc7ba7494473a" /><Relationship Type="http://schemas.openxmlformats.org/officeDocument/2006/relationships/slide" Target="/ppt/slides/slide5.xml" Id="R12a0a47627534485" /><Relationship Type="http://schemas.openxmlformats.org/officeDocument/2006/relationships/slide" Target="/ppt/slides/slide6.xml" Id="R2e9969f6ac134cc6" /><Relationship Type="http://schemas.openxmlformats.org/officeDocument/2006/relationships/slide" Target="/ppt/slides/slide7.xml" Id="R9fdc6f9b4f2942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bb47b45304e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1addc9099459e" /><Relationship Type="http://schemas.openxmlformats.org/officeDocument/2006/relationships/theme" Target="/ppt/slideMasters/theme/theme1.xml" Id="Ra72bce42c2d649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c1addc909945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946ce4ab64c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b051840274b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1abbd1cdc4d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0861a5afa41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a0ff6f52f4c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cbd9ae2d64a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2bc41c0c24a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TMSS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TMSS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368 817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391 759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SIQVELAND MARIT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Rognestien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928 943 658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TMSS HOLDING AS</a:t>
            </a:r>
          </a:p>
        </p:txBody>
      </p:sp>
    </p:spTree>
  </p:cSld>
  <p:clrMapOvr>
    <a:masterClrMapping xmlns:a="http://schemas.openxmlformats.org/drawingml/2006/main"/>
  </p:clrMapOvr>
</p:sld>
</file>