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27b1cdb694b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ddde9c7d4e4097"/>
  </p:sldMasterIdLst>
  <p:sldIdLst>
    <p:sldId xmlns:r="http://schemas.openxmlformats.org/officeDocument/2006/relationships" id="256" r:id="R134c727a5bf64de3"/>
    <p:sldId xmlns:r="http://schemas.openxmlformats.org/officeDocument/2006/relationships" id="257" r:id="R81e7f66c00524a17"/>
    <p:sldId xmlns:r="http://schemas.openxmlformats.org/officeDocument/2006/relationships" id="258" r:id="R16b13087618f4733"/>
    <p:sldId xmlns:r="http://schemas.openxmlformats.org/officeDocument/2006/relationships" id="259" r:id="R14a0ae12ed3a4a7b"/>
    <p:sldId xmlns:r="http://schemas.openxmlformats.org/officeDocument/2006/relationships" id="260" r:id="R9e227067d69149f4"/>
    <p:sldId xmlns:r="http://schemas.openxmlformats.org/officeDocument/2006/relationships" id="261" r:id="Rddf50e0c0f054c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dde9c7d4e4097" /><Relationship Type="http://schemas.openxmlformats.org/officeDocument/2006/relationships/slide" Target="/ppt/slides/slide1.xml" Id="R134c727a5bf64de3" /><Relationship Type="http://schemas.openxmlformats.org/officeDocument/2006/relationships/slide" Target="/ppt/slides/slide2.xml" Id="R81e7f66c00524a17" /><Relationship Type="http://schemas.openxmlformats.org/officeDocument/2006/relationships/slide" Target="/ppt/slides/slide3.xml" Id="R16b13087618f4733" /><Relationship Type="http://schemas.openxmlformats.org/officeDocument/2006/relationships/slide" Target="/ppt/slides/slide4.xml" Id="R14a0ae12ed3a4a7b" /><Relationship Type="http://schemas.openxmlformats.org/officeDocument/2006/relationships/slide" Target="/ppt/slides/slide5.xml" Id="R9e227067d69149f4" /><Relationship Type="http://schemas.openxmlformats.org/officeDocument/2006/relationships/slide" Target="/ppt/slides/slide6.xml" Id="Rddf50e0c0f054c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4123cb52944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87c4522794cc2" /><Relationship Type="http://schemas.openxmlformats.org/officeDocument/2006/relationships/theme" Target="/ppt/slideMasters/theme/theme1.xml" Id="Rba5e26eb35b3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87c4522794c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26ec7cc7e44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f1fff8a9c4f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54ae085e145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936e4f06648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d2230fabc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9f1c32829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MENTIS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MENTIS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RUBEN SÆVELAND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928 947 653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MENTIS HOLDING AS</a:t>
            </a:r>
          </a:p>
        </p:txBody>
      </p:sp>
    </p:spTree>
  </p:cSld>
  <p:clrMapOvr>
    <a:masterClrMapping xmlns:a="http://schemas.openxmlformats.org/drawingml/2006/main"/>
  </p:clrMapOvr>
</p:sld>
</file>