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9b499934f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d9be324bd4d44"/>
  </p:sldMasterIdLst>
  <p:sldIdLst>
    <p:sldId xmlns:r="http://schemas.openxmlformats.org/officeDocument/2006/relationships" id="256" r:id="R366a3355d2034d24"/>
    <p:sldId xmlns:r="http://schemas.openxmlformats.org/officeDocument/2006/relationships" id="257" r:id="R1037153f97a647bf"/>
    <p:sldId xmlns:r="http://schemas.openxmlformats.org/officeDocument/2006/relationships" id="258" r:id="Rd55accdffec24c80"/>
    <p:sldId xmlns:r="http://schemas.openxmlformats.org/officeDocument/2006/relationships" id="259" r:id="R0902ed08b59c43c9"/>
    <p:sldId xmlns:r="http://schemas.openxmlformats.org/officeDocument/2006/relationships" id="260" r:id="Rd973cd592434490d"/>
    <p:sldId xmlns:r="http://schemas.openxmlformats.org/officeDocument/2006/relationships" id="261" r:id="R38fd91a80bd841f4"/>
    <p:sldId xmlns:r="http://schemas.openxmlformats.org/officeDocument/2006/relationships" id="262" r:id="Rf85c1939d913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d9be324bd4d44" /><Relationship Type="http://schemas.openxmlformats.org/officeDocument/2006/relationships/slide" Target="/ppt/slides/slide1.xml" Id="R366a3355d2034d24" /><Relationship Type="http://schemas.openxmlformats.org/officeDocument/2006/relationships/slide" Target="/ppt/slides/slide2.xml" Id="R1037153f97a647bf" /><Relationship Type="http://schemas.openxmlformats.org/officeDocument/2006/relationships/slide" Target="/ppt/slides/slide3.xml" Id="Rd55accdffec24c80" /><Relationship Type="http://schemas.openxmlformats.org/officeDocument/2006/relationships/slide" Target="/ppt/slides/slide4.xml" Id="R0902ed08b59c43c9" /><Relationship Type="http://schemas.openxmlformats.org/officeDocument/2006/relationships/slide" Target="/ppt/slides/slide5.xml" Id="Rd973cd592434490d" /><Relationship Type="http://schemas.openxmlformats.org/officeDocument/2006/relationships/slide" Target="/ppt/slides/slide6.xml" Id="R38fd91a80bd841f4" /><Relationship Type="http://schemas.openxmlformats.org/officeDocument/2006/relationships/slide" Target="/ppt/slides/slide7.xml" Id="Rf85c1939d913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62b3f69bb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2bbb00e7478d" /><Relationship Type="http://schemas.openxmlformats.org/officeDocument/2006/relationships/theme" Target="/ppt/slideMasters/theme/theme1.xml" Id="Rd21471333ef3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d2bbb00e7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79c3157e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12cac609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bba52595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60a91373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ec0412cb0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dc130d4b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72f2cd05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HALE-BEEN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HALE-BEEN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21 810 055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928 950 069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