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3b1e008cd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215179d104aa1"/>
  </p:sldMasterIdLst>
  <p:sldIdLst>
    <p:sldId xmlns:r="http://schemas.openxmlformats.org/officeDocument/2006/relationships" id="256" r:id="R904f2beb55c94131"/>
    <p:sldId xmlns:r="http://schemas.openxmlformats.org/officeDocument/2006/relationships" id="257" r:id="Rf101b7870bcb4f01"/>
    <p:sldId xmlns:r="http://schemas.openxmlformats.org/officeDocument/2006/relationships" id="258" r:id="R5b38f36668f84e8f"/>
    <p:sldId xmlns:r="http://schemas.openxmlformats.org/officeDocument/2006/relationships" id="259" r:id="R9474f040253e4a74"/>
    <p:sldId xmlns:r="http://schemas.openxmlformats.org/officeDocument/2006/relationships" id="260" r:id="R2b047375c8e7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215179d104aa1" /><Relationship Type="http://schemas.openxmlformats.org/officeDocument/2006/relationships/slide" Target="/ppt/slides/slide1.xml" Id="R904f2beb55c94131" /><Relationship Type="http://schemas.openxmlformats.org/officeDocument/2006/relationships/slide" Target="/ppt/slides/slide2.xml" Id="Rf101b7870bcb4f01" /><Relationship Type="http://schemas.openxmlformats.org/officeDocument/2006/relationships/slide" Target="/ppt/slides/slide3.xml" Id="R5b38f36668f84e8f" /><Relationship Type="http://schemas.openxmlformats.org/officeDocument/2006/relationships/slide" Target="/ppt/slides/slide4.xml" Id="R9474f040253e4a74" /><Relationship Type="http://schemas.openxmlformats.org/officeDocument/2006/relationships/slide" Target="/ppt/slides/slide5.xml" Id="R2b047375c8e7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1865d0e0c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093e767af40d8" /><Relationship Type="http://schemas.openxmlformats.org/officeDocument/2006/relationships/theme" Target="/ppt/slideMasters/theme/theme1.xml" Id="R7a8ceb0af31a4e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5093e767af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8f6dad735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682d25aa9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a3ac1695f4a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18205ae84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36a2dbdba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HITRA-FRØYA VELFERDSLAG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HITRA-FRØYA VELFERDSLAG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HITRA-FRØYA VELFERDSLAG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HITRA-FRØYA VELFERDSLAG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HITRA-FRØYA VELFERDSLAG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HITRA-FRØYA VELFERDSLAG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928 958 418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HITRA-FRØYA VELFERDSLAG</a:t>
            </a:r>
          </a:p>
        </p:txBody>
      </p:sp>
    </p:spTree>
  </p:cSld>
  <p:clrMapOvr>
    <a:masterClrMapping xmlns:a="http://schemas.openxmlformats.org/drawingml/2006/main"/>
  </p:clrMapOvr>
</p:sld>
</file>