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4e3733d56c47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4a17ea061146b3"/>
  </p:sldMasterIdLst>
  <p:sldIdLst>
    <p:sldId xmlns:r="http://schemas.openxmlformats.org/officeDocument/2006/relationships" id="256" r:id="R7a18cb3ed0ab4bc5"/>
    <p:sldId xmlns:r="http://schemas.openxmlformats.org/officeDocument/2006/relationships" id="257" r:id="R5a11d2eb35da4056"/>
    <p:sldId xmlns:r="http://schemas.openxmlformats.org/officeDocument/2006/relationships" id="258" r:id="R9648e701f59445e8"/>
    <p:sldId xmlns:r="http://schemas.openxmlformats.org/officeDocument/2006/relationships" id="259" r:id="R5dcc6e8ad44c49db"/>
    <p:sldId xmlns:r="http://schemas.openxmlformats.org/officeDocument/2006/relationships" id="260" r:id="Rf399420ddf764f24"/>
    <p:sldId xmlns:r="http://schemas.openxmlformats.org/officeDocument/2006/relationships" id="261" r:id="R3c8e71e4af5b4133"/>
    <p:sldId xmlns:r="http://schemas.openxmlformats.org/officeDocument/2006/relationships" id="262" r:id="R6265b5cd88bb47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a17ea061146b3" /><Relationship Type="http://schemas.openxmlformats.org/officeDocument/2006/relationships/slide" Target="/ppt/slides/slide1.xml" Id="R7a18cb3ed0ab4bc5" /><Relationship Type="http://schemas.openxmlformats.org/officeDocument/2006/relationships/slide" Target="/ppt/slides/slide2.xml" Id="R5a11d2eb35da4056" /><Relationship Type="http://schemas.openxmlformats.org/officeDocument/2006/relationships/slide" Target="/ppt/slides/slide3.xml" Id="R9648e701f59445e8" /><Relationship Type="http://schemas.openxmlformats.org/officeDocument/2006/relationships/slide" Target="/ppt/slides/slide4.xml" Id="R5dcc6e8ad44c49db" /><Relationship Type="http://schemas.openxmlformats.org/officeDocument/2006/relationships/slide" Target="/ppt/slides/slide5.xml" Id="Rf399420ddf764f24" /><Relationship Type="http://schemas.openxmlformats.org/officeDocument/2006/relationships/slide" Target="/ppt/slides/slide6.xml" Id="R3c8e71e4af5b4133" /><Relationship Type="http://schemas.openxmlformats.org/officeDocument/2006/relationships/slide" Target="/ppt/slides/slide7.xml" Id="R6265b5cd88bb47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0bb7f0b4184d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48e8cf2fb4009" /><Relationship Type="http://schemas.openxmlformats.org/officeDocument/2006/relationships/theme" Target="/ppt/slideMasters/theme/theme1.xml" Id="R25fbdda4186147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248e8cf2fb40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0f18e02c2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e6190446246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a2f923c874d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07f154fbf4e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3546eb5b741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cdc687dd94b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2d1f61bf246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BOOTH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BOOTH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BOOTH HOLDINGS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BOOTH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BOOTH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BOOTH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434 103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BOOTH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HARRY JAMES ALEXANDER BOOTH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BOOTH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47G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928 959 430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BOOTH HOLDINGS AS</a:t>
            </a:r>
          </a:p>
        </p:txBody>
      </p:sp>
    </p:spTree>
  </p:cSld>
  <p:clrMapOvr>
    <a:masterClrMapping xmlns:a="http://schemas.openxmlformats.org/drawingml/2006/main"/>
  </p:clrMapOvr>
</p:sld>
</file>