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b8a0507833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6c0e6ad9cb4a14"/>
  </p:sldMasterIdLst>
  <p:sldIdLst>
    <p:sldId xmlns:r="http://schemas.openxmlformats.org/officeDocument/2006/relationships" id="256" r:id="R9d3ee39d557e4267"/>
    <p:sldId xmlns:r="http://schemas.openxmlformats.org/officeDocument/2006/relationships" id="257" r:id="Rf98faccde12d4714"/>
    <p:sldId xmlns:r="http://schemas.openxmlformats.org/officeDocument/2006/relationships" id="258" r:id="R549a25480b5047ff"/>
    <p:sldId xmlns:r="http://schemas.openxmlformats.org/officeDocument/2006/relationships" id="259" r:id="R296b21869bf94d69"/>
    <p:sldId xmlns:r="http://schemas.openxmlformats.org/officeDocument/2006/relationships" id="260" r:id="Rc716def929e045ec"/>
    <p:sldId xmlns:r="http://schemas.openxmlformats.org/officeDocument/2006/relationships" id="261" r:id="R4d46faba414747dd"/>
    <p:sldId xmlns:r="http://schemas.openxmlformats.org/officeDocument/2006/relationships" id="262" r:id="Raca6181464a9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c0e6ad9cb4a14" /><Relationship Type="http://schemas.openxmlformats.org/officeDocument/2006/relationships/slide" Target="/ppt/slides/slide1.xml" Id="R9d3ee39d557e4267" /><Relationship Type="http://schemas.openxmlformats.org/officeDocument/2006/relationships/slide" Target="/ppt/slides/slide2.xml" Id="Rf98faccde12d4714" /><Relationship Type="http://schemas.openxmlformats.org/officeDocument/2006/relationships/slide" Target="/ppt/slides/slide3.xml" Id="R549a25480b5047ff" /><Relationship Type="http://schemas.openxmlformats.org/officeDocument/2006/relationships/slide" Target="/ppt/slides/slide4.xml" Id="R296b21869bf94d69" /><Relationship Type="http://schemas.openxmlformats.org/officeDocument/2006/relationships/slide" Target="/ppt/slides/slide5.xml" Id="Rc716def929e045ec" /><Relationship Type="http://schemas.openxmlformats.org/officeDocument/2006/relationships/slide" Target="/ppt/slides/slide6.xml" Id="R4d46faba414747dd" /><Relationship Type="http://schemas.openxmlformats.org/officeDocument/2006/relationships/slide" Target="/ppt/slides/slide7.xml" Id="Raca6181464a9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9a3741b4b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8831e655f4f7d" /><Relationship Type="http://schemas.openxmlformats.org/officeDocument/2006/relationships/theme" Target="/ppt/slideMasters/theme/theme1.xml" Id="R5bb9a49fefea45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8831e655f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8418e98f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ce93f304d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aa74170ac49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fa99333f0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4ddb408c2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271fb212b47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97cd05236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&amp;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 &amp; BYGGSERVICE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3 784 457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1 298 539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MARIE JOHANSEN BACKELIN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928 969 002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BYGGSERVICE AS</a:t>
            </a:r>
          </a:p>
        </p:txBody>
      </p:sp>
    </p:spTree>
  </p:cSld>
  <p:clrMapOvr>
    <a:masterClrMapping xmlns:a="http://schemas.openxmlformats.org/drawingml/2006/main"/>
  </p:clrMapOvr>
</p:sld>
</file>