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a864bad98a47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d3b0bf1ff84935"/>
  </p:sldMasterIdLst>
  <p:sldIdLst>
    <p:sldId xmlns:r="http://schemas.openxmlformats.org/officeDocument/2006/relationships" id="256" r:id="R09f357b168e946c4"/>
    <p:sldId xmlns:r="http://schemas.openxmlformats.org/officeDocument/2006/relationships" id="257" r:id="R3f33309fb467430c"/>
    <p:sldId xmlns:r="http://schemas.openxmlformats.org/officeDocument/2006/relationships" id="258" r:id="R5b316eb9adb4476a"/>
    <p:sldId xmlns:r="http://schemas.openxmlformats.org/officeDocument/2006/relationships" id="259" r:id="Rbf3b91c02f90492a"/>
    <p:sldId xmlns:r="http://schemas.openxmlformats.org/officeDocument/2006/relationships" id="260" r:id="R53ce3d8b590440a8"/>
    <p:sldId xmlns:r="http://schemas.openxmlformats.org/officeDocument/2006/relationships" id="261" r:id="Re652e225eda44797"/>
    <p:sldId xmlns:r="http://schemas.openxmlformats.org/officeDocument/2006/relationships" id="262" r:id="R5d6a2bd6cf84469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d3b0bf1ff84935" /><Relationship Type="http://schemas.openxmlformats.org/officeDocument/2006/relationships/slide" Target="/ppt/slides/slide1.xml" Id="R09f357b168e946c4" /><Relationship Type="http://schemas.openxmlformats.org/officeDocument/2006/relationships/slide" Target="/ppt/slides/slide2.xml" Id="R3f33309fb467430c" /><Relationship Type="http://schemas.openxmlformats.org/officeDocument/2006/relationships/slide" Target="/ppt/slides/slide3.xml" Id="R5b316eb9adb4476a" /><Relationship Type="http://schemas.openxmlformats.org/officeDocument/2006/relationships/slide" Target="/ppt/slides/slide4.xml" Id="Rbf3b91c02f90492a" /><Relationship Type="http://schemas.openxmlformats.org/officeDocument/2006/relationships/slide" Target="/ppt/slides/slide5.xml" Id="R53ce3d8b590440a8" /><Relationship Type="http://schemas.openxmlformats.org/officeDocument/2006/relationships/slide" Target="/ppt/slides/slide6.xml" Id="Re652e225eda44797" /><Relationship Type="http://schemas.openxmlformats.org/officeDocument/2006/relationships/slide" Target="/ppt/slides/slide7.xml" Id="R5d6a2bd6cf84469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f29889591a41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f86e9febca4756" /><Relationship Type="http://schemas.openxmlformats.org/officeDocument/2006/relationships/theme" Target="/ppt/slideMasters/theme/theme1.xml" Id="R26dff2db559949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f86e9febca47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31b28afad54a1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a4d27e18d14d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a1ac03af264f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3d1598481246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8dee40a7c4b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a2392711d94f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4a2f9e8bd248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TMNG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−20 246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TMNG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928 978 613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TMNG AS</a:t>
            </a:r>
          </a:p>
        </p:txBody>
      </p:sp>
    </p:spTree>
  </p:cSld>
  <p:clrMapOvr>
    <a:masterClrMapping xmlns:a="http://schemas.openxmlformats.org/drawingml/2006/main"/>
  </p:clrMapOvr>
</p:sld>
</file>