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9346df687b48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d08de933a94a8a"/>
  </p:sldMasterIdLst>
  <p:sldIdLst>
    <p:sldId xmlns:r="http://schemas.openxmlformats.org/officeDocument/2006/relationships" id="256" r:id="R09c38207a26642b6"/>
    <p:sldId xmlns:r="http://schemas.openxmlformats.org/officeDocument/2006/relationships" id="257" r:id="Rfdabe8d19f68424e"/>
    <p:sldId xmlns:r="http://schemas.openxmlformats.org/officeDocument/2006/relationships" id="258" r:id="Rc98da200207a4e9f"/>
    <p:sldId xmlns:r="http://schemas.openxmlformats.org/officeDocument/2006/relationships" id="259" r:id="Rea15f2873ebd4381"/>
    <p:sldId xmlns:r="http://schemas.openxmlformats.org/officeDocument/2006/relationships" id="260" r:id="Re0ed993c3b1943b6"/>
    <p:sldId xmlns:r="http://schemas.openxmlformats.org/officeDocument/2006/relationships" id="261" r:id="Rc06586d5ecda49d1"/>
    <p:sldId xmlns:r="http://schemas.openxmlformats.org/officeDocument/2006/relationships" id="262" r:id="R79bc9fae931b41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08de933a94a8a" /><Relationship Type="http://schemas.openxmlformats.org/officeDocument/2006/relationships/slide" Target="/ppt/slides/slide1.xml" Id="R09c38207a26642b6" /><Relationship Type="http://schemas.openxmlformats.org/officeDocument/2006/relationships/slide" Target="/ppt/slides/slide2.xml" Id="Rfdabe8d19f68424e" /><Relationship Type="http://schemas.openxmlformats.org/officeDocument/2006/relationships/slide" Target="/ppt/slides/slide3.xml" Id="Rc98da200207a4e9f" /><Relationship Type="http://schemas.openxmlformats.org/officeDocument/2006/relationships/slide" Target="/ppt/slides/slide4.xml" Id="Rea15f2873ebd4381" /><Relationship Type="http://schemas.openxmlformats.org/officeDocument/2006/relationships/slide" Target="/ppt/slides/slide5.xml" Id="Re0ed993c3b1943b6" /><Relationship Type="http://schemas.openxmlformats.org/officeDocument/2006/relationships/slide" Target="/ppt/slides/slide6.xml" Id="Rc06586d5ecda49d1" /><Relationship Type="http://schemas.openxmlformats.org/officeDocument/2006/relationships/slide" Target="/ppt/slides/slide7.xml" Id="R79bc9fae931b41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9edfe28fd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ad64ce8274209" /><Relationship Type="http://schemas.openxmlformats.org/officeDocument/2006/relationships/theme" Target="/ppt/slideMasters/theme/theme1.xml" Id="R3f6be2e69b2d4a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8ad64ce82742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3f5c82e4046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d0cb9768146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516938ad940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cef8340ba47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3d9a39ea74b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86728958248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56e0aeac341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HYKK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554 367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564 367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GAUSLAND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Bjørn Gausland, Grannes terrasse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4044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928 978 702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HYKK AS</a:t>
            </a:r>
          </a:p>
        </p:txBody>
      </p:sp>
    </p:spTree>
  </p:cSld>
  <p:clrMapOvr>
    <a:masterClrMapping xmlns:a="http://schemas.openxmlformats.org/drawingml/2006/main"/>
  </p:clrMapOvr>
</p:sld>
</file>