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0f6ad4a43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2ff0cce6a4896"/>
  </p:sldMasterIdLst>
  <p:sldIdLst>
    <p:sldId xmlns:r="http://schemas.openxmlformats.org/officeDocument/2006/relationships" id="256" r:id="R56fb77a6ec1e4661"/>
    <p:sldId xmlns:r="http://schemas.openxmlformats.org/officeDocument/2006/relationships" id="257" r:id="Rc918f3c718f84dd2"/>
    <p:sldId xmlns:r="http://schemas.openxmlformats.org/officeDocument/2006/relationships" id="258" r:id="Rd639ee36308a452c"/>
    <p:sldId xmlns:r="http://schemas.openxmlformats.org/officeDocument/2006/relationships" id="259" r:id="Ra075a658afff46a2"/>
    <p:sldId xmlns:r="http://schemas.openxmlformats.org/officeDocument/2006/relationships" id="260" r:id="Raf86f11fcfc3400f"/>
    <p:sldId xmlns:r="http://schemas.openxmlformats.org/officeDocument/2006/relationships" id="261" r:id="R67c3f4c168374f52"/>
    <p:sldId xmlns:r="http://schemas.openxmlformats.org/officeDocument/2006/relationships" id="262" r:id="R381016b1d1d4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2ff0cce6a4896" /><Relationship Type="http://schemas.openxmlformats.org/officeDocument/2006/relationships/slide" Target="/ppt/slides/slide1.xml" Id="R56fb77a6ec1e4661" /><Relationship Type="http://schemas.openxmlformats.org/officeDocument/2006/relationships/slide" Target="/ppt/slides/slide2.xml" Id="Rc918f3c718f84dd2" /><Relationship Type="http://schemas.openxmlformats.org/officeDocument/2006/relationships/slide" Target="/ppt/slides/slide3.xml" Id="Rd639ee36308a452c" /><Relationship Type="http://schemas.openxmlformats.org/officeDocument/2006/relationships/slide" Target="/ppt/slides/slide4.xml" Id="Ra075a658afff46a2" /><Relationship Type="http://schemas.openxmlformats.org/officeDocument/2006/relationships/slide" Target="/ppt/slides/slide5.xml" Id="Raf86f11fcfc3400f" /><Relationship Type="http://schemas.openxmlformats.org/officeDocument/2006/relationships/slide" Target="/ppt/slides/slide6.xml" Id="R67c3f4c168374f52" /><Relationship Type="http://schemas.openxmlformats.org/officeDocument/2006/relationships/slide" Target="/ppt/slides/slide7.xml" Id="R381016b1d1d4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864ec8c1c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b8f47bb3f4048" /><Relationship Type="http://schemas.openxmlformats.org/officeDocument/2006/relationships/theme" Target="/ppt/slideMasters/theme/theme1.xml" Id="R515ed98b493e45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b8f47bb3f40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1f857806b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210aa4016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0f953ba7c47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355e189e2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61b9e23e6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8945c973b46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54dd2714c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 BYGG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BYGG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114 841 439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115 170 003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II CO-INVEST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Credo Partners AS, 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928 986 985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