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a1a156133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e8c333d6934725"/>
  </p:sldMasterIdLst>
  <p:sldIdLst>
    <p:sldId xmlns:r="http://schemas.openxmlformats.org/officeDocument/2006/relationships" id="256" r:id="R06e168e2e10f443e"/>
    <p:sldId xmlns:r="http://schemas.openxmlformats.org/officeDocument/2006/relationships" id="257" r:id="R89da23edd1674743"/>
    <p:sldId xmlns:r="http://schemas.openxmlformats.org/officeDocument/2006/relationships" id="258" r:id="Rfc6c203c3ecd440a"/>
    <p:sldId xmlns:r="http://schemas.openxmlformats.org/officeDocument/2006/relationships" id="259" r:id="R9d4fd079d77e45cb"/>
    <p:sldId xmlns:r="http://schemas.openxmlformats.org/officeDocument/2006/relationships" id="260" r:id="R78ba77d92142464e"/>
    <p:sldId xmlns:r="http://schemas.openxmlformats.org/officeDocument/2006/relationships" id="261" r:id="R687d939ce73c49b3"/>
    <p:sldId xmlns:r="http://schemas.openxmlformats.org/officeDocument/2006/relationships" id="262" r:id="R6ba05b4e0b0945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8c333d6934725" /><Relationship Type="http://schemas.openxmlformats.org/officeDocument/2006/relationships/slide" Target="/ppt/slides/slide1.xml" Id="R06e168e2e10f443e" /><Relationship Type="http://schemas.openxmlformats.org/officeDocument/2006/relationships/slide" Target="/ppt/slides/slide2.xml" Id="R89da23edd1674743" /><Relationship Type="http://schemas.openxmlformats.org/officeDocument/2006/relationships/slide" Target="/ppt/slides/slide3.xml" Id="Rfc6c203c3ecd440a" /><Relationship Type="http://schemas.openxmlformats.org/officeDocument/2006/relationships/slide" Target="/ppt/slides/slide4.xml" Id="R9d4fd079d77e45cb" /><Relationship Type="http://schemas.openxmlformats.org/officeDocument/2006/relationships/slide" Target="/ppt/slides/slide5.xml" Id="R78ba77d92142464e" /><Relationship Type="http://schemas.openxmlformats.org/officeDocument/2006/relationships/slide" Target="/ppt/slides/slide6.xml" Id="R687d939ce73c49b3" /><Relationship Type="http://schemas.openxmlformats.org/officeDocument/2006/relationships/slide" Target="/ppt/slides/slide7.xml" Id="R6ba05b4e0b0945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44fa1efee4f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b1e32bab74563" /><Relationship Type="http://schemas.openxmlformats.org/officeDocument/2006/relationships/theme" Target="/ppt/slideMasters/theme/theme1.xml" Id="R1fbf7aaa16d7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b1e32bab745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2f7011e29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c0cc98a31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b0152f1f44f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ab950bff743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c240ff14644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c6d501f7b4f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bc69e518e44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GOLIMO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GOLIMO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GOLIMO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GOLIMO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GOLIMO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GOLIMO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702 914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GOLIMO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RUBEN GOLIMO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GOLIMO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Ruben Golimo Olsen, Kristian Wilhelmsens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1710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928 988 791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GOLIMO HOLDING AS</a:t>
            </a:r>
          </a:p>
        </p:txBody>
      </p:sp>
    </p:spTree>
  </p:cSld>
  <p:clrMapOvr>
    <a:masterClrMapping xmlns:a="http://schemas.openxmlformats.org/drawingml/2006/main"/>
  </p:clrMapOvr>
</p:sld>
</file>