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a0f132a3f42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7af536ecc4936"/>
  </p:sldMasterIdLst>
  <p:sldIdLst>
    <p:sldId xmlns:r="http://schemas.openxmlformats.org/officeDocument/2006/relationships" id="256" r:id="R69e44c8413a64994"/>
    <p:sldId xmlns:r="http://schemas.openxmlformats.org/officeDocument/2006/relationships" id="257" r:id="R6136376e8df44b77"/>
    <p:sldId xmlns:r="http://schemas.openxmlformats.org/officeDocument/2006/relationships" id="258" r:id="R48698636ae104215"/>
    <p:sldId xmlns:r="http://schemas.openxmlformats.org/officeDocument/2006/relationships" id="259" r:id="R94bb0c83128e415b"/>
    <p:sldId xmlns:r="http://schemas.openxmlformats.org/officeDocument/2006/relationships" id="260" r:id="Rc8a7da8103034942"/>
    <p:sldId xmlns:r="http://schemas.openxmlformats.org/officeDocument/2006/relationships" id="261" r:id="R228157143404457a"/>
    <p:sldId xmlns:r="http://schemas.openxmlformats.org/officeDocument/2006/relationships" id="262" r:id="R79d009915a55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7af536ecc4936" /><Relationship Type="http://schemas.openxmlformats.org/officeDocument/2006/relationships/slide" Target="/ppt/slides/slide1.xml" Id="R69e44c8413a64994" /><Relationship Type="http://schemas.openxmlformats.org/officeDocument/2006/relationships/slide" Target="/ppt/slides/slide2.xml" Id="R6136376e8df44b77" /><Relationship Type="http://schemas.openxmlformats.org/officeDocument/2006/relationships/slide" Target="/ppt/slides/slide3.xml" Id="R48698636ae104215" /><Relationship Type="http://schemas.openxmlformats.org/officeDocument/2006/relationships/slide" Target="/ppt/slides/slide4.xml" Id="R94bb0c83128e415b" /><Relationship Type="http://schemas.openxmlformats.org/officeDocument/2006/relationships/slide" Target="/ppt/slides/slide5.xml" Id="Rc8a7da8103034942" /><Relationship Type="http://schemas.openxmlformats.org/officeDocument/2006/relationships/slide" Target="/ppt/slides/slide6.xml" Id="R228157143404457a" /><Relationship Type="http://schemas.openxmlformats.org/officeDocument/2006/relationships/slide" Target="/ppt/slides/slide7.xml" Id="R79d009915a55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e196f84400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645704f34787" /><Relationship Type="http://schemas.openxmlformats.org/officeDocument/2006/relationships/theme" Target="/ppt/slideMasters/theme/theme1.xml" Id="Rfe7606473147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4645704f347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18ca115ad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e2ae2952c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42ad4cd24a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1b80a163f4f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9d4e8d764e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8603f6be43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2adf45183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BLC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2 058 728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24 327 869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24 772 346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BOMANN-LARSEN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928 989 011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BLC HOLDING AS</a:t>
            </a:r>
          </a:p>
        </p:txBody>
      </p:sp>
    </p:spTree>
  </p:cSld>
  <p:clrMapOvr>
    <a:masterClrMapping xmlns:a="http://schemas.openxmlformats.org/drawingml/2006/main"/>
  </p:clrMapOvr>
</p:sld>
</file>