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a266e699674f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5d7480dd3c46b8"/>
  </p:sldMasterIdLst>
  <p:sldIdLst>
    <p:sldId xmlns:r="http://schemas.openxmlformats.org/officeDocument/2006/relationships" id="256" r:id="R067e546d22f743f1"/>
    <p:sldId xmlns:r="http://schemas.openxmlformats.org/officeDocument/2006/relationships" id="257" r:id="R1e0d95b2b24148b4"/>
    <p:sldId xmlns:r="http://schemas.openxmlformats.org/officeDocument/2006/relationships" id="258" r:id="R563dd988d9f14e61"/>
    <p:sldId xmlns:r="http://schemas.openxmlformats.org/officeDocument/2006/relationships" id="259" r:id="R734f44216c5c40d2"/>
    <p:sldId xmlns:r="http://schemas.openxmlformats.org/officeDocument/2006/relationships" id="260" r:id="Rdeaa66eb21b34648"/>
    <p:sldId xmlns:r="http://schemas.openxmlformats.org/officeDocument/2006/relationships" id="261" r:id="R1bd5c624556a4349"/>
    <p:sldId xmlns:r="http://schemas.openxmlformats.org/officeDocument/2006/relationships" id="262" r:id="R0cd6f410163a40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d7480dd3c46b8" /><Relationship Type="http://schemas.openxmlformats.org/officeDocument/2006/relationships/slide" Target="/ppt/slides/slide1.xml" Id="R067e546d22f743f1" /><Relationship Type="http://schemas.openxmlformats.org/officeDocument/2006/relationships/slide" Target="/ppt/slides/slide2.xml" Id="R1e0d95b2b24148b4" /><Relationship Type="http://schemas.openxmlformats.org/officeDocument/2006/relationships/slide" Target="/ppt/slides/slide3.xml" Id="R563dd988d9f14e61" /><Relationship Type="http://schemas.openxmlformats.org/officeDocument/2006/relationships/slide" Target="/ppt/slides/slide4.xml" Id="R734f44216c5c40d2" /><Relationship Type="http://schemas.openxmlformats.org/officeDocument/2006/relationships/slide" Target="/ppt/slides/slide5.xml" Id="Rdeaa66eb21b34648" /><Relationship Type="http://schemas.openxmlformats.org/officeDocument/2006/relationships/slide" Target="/ppt/slides/slide6.xml" Id="R1bd5c624556a4349" /><Relationship Type="http://schemas.openxmlformats.org/officeDocument/2006/relationships/slide" Target="/ppt/slides/slide7.xml" Id="R0cd6f410163a40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cffb75f7a46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a0e3990fb42d5" /><Relationship Type="http://schemas.openxmlformats.org/officeDocument/2006/relationships/theme" Target="/ppt/slideMasters/theme/theme1.xml" Id="R8f6a9546a61945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fa0e3990fb42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7352c62fb48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de20f6bdf46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fe7f9cd8f48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2d52c9e4042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490cc65ab4e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6855959444f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65282bfc848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SJOGA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SJOGA HOLDING AS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2 285 886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2 636 886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CHRISTENSEN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Kastellkroken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928 993 620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SJOGA HOLDING AS</a:t>
            </a:r>
          </a:p>
        </p:txBody>
      </p:sp>
    </p:spTree>
  </p:cSld>
  <p:clrMapOvr>
    <a:masterClrMapping xmlns:a="http://schemas.openxmlformats.org/drawingml/2006/main"/>
  </p:clrMapOvr>
</p:sld>
</file>