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84c45e216940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0694fd92e44e45"/>
  </p:sldMasterIdLst>
  <p:sldIdLst>
    <p:sldId xmlns:r="http://schemas.openxmlformats.org/officeDocument/2006/relationships" id="256" r:id="R2a69222b07494fb0"/>
    <p:sldId xmlns:r="http://schemas.openxmlformats.org/officeDocument/2006/relationships" id="257" r:id="R3a257ff97fd54219"/>
    <p:sldId xmlns:r="http://schemas.openxmlformats.org/officeDocument/2006/relationships" id="258" r:id="R8750a79d1b5e4635"/>
    <p:sldId xmlns:r="http://schemas.openxmlformats.org/officeDocument/2006/relationships" id="259" r:id="Rfa3148c6726f44f4"/>
    <p:sldId xmlns:r="http://schemas.openxmlformats.org/officeDocument/2006/relationships" id="260" r:id="R0caa3ce3f8ef4f14"/>
    <p:sldId xmlns:r="http://schemas.openxmlformats.org/officeDocument/2006/relationships" id="261" r:id="R96df05a94754466f"/>
    <p:sldId xmlns:r="http://schemas.openxmlformats.org/officeDocument/2006/relationships" id="262" r:id="R3dd1f8c044f340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0694fd92e44e45" /><Relationship Type="http://schemas.openxmlformats.org/officeDocument/2006/relationships/slide" Target="/ppt/slides/slide1.xml" Id="R2a69222b07494fb0" /><Relationship Type="http://schemas.openxmlformats.org/officeDocument/2006/relationships/slide" Target="/ppt/slides/slide2.xml" Id="R3a257ff97fd54219" /><Relationship Type="http://schemas.openxmlformats.org/officeDocument/2006/relationships/slide" Target="/ppt/slides/slide3.xml" Id="R8750a79d1b5e4635" /><Relationship Type="http://schemas.openxmlformats.org/officeDocument/2006/relationships/slide" Target="/ppt/slides/slide4.xml" Id="Rfa3148c6726f44f4" /><Relationship Type="http://schemas.openxmlformats.org/officeDocument/2006/relationships/slide" Target="/ppt/slides/slide5.xml" Id="R0caa3ce3f8ef4f14" /><Relationship Type="http://schemas.openxmlformats.org/officeDocument/2006/relationships/slide" Target="/ppt/slides/slide6.xml" Id="R96df05a94754466f" /><Relationship Type="http://schemas.openxmlformats.org/officeDocument/2006/relationships/slide" Target="/ppt/slides/slide7.xml" Id="R3dd1f8c044f340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586acd13f047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87b5998a5490e" /><Relationship Type="http://schemas.openxmlformats.org/officeDocument/2006/relationships/theme" Target="/ppt/slideMasters/theme/theme1.xml" Id="Ra783c1c94c5343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987b5998a549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7e30af09f4f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0d6547a9842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fe49a3e574a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38a07353f42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2f059915649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aab871c9f4c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dd19d4baf45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STALL ROPSTAD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ROPSTAD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STALL ROPSTAD HOLDING AS ble etablert [år] og holder til i Øvrebø.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ROPSTAD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ROPSTAD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ROPSTAD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7 971 985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8 179 679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ROPSTAD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ANE ROPSTAD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ROPSTAD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Ropstadvegen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4715 Øvrebø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928 996 808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ROPSTAD HOLDING AS</a:t>
            </a:r>
          </a:p>
        </p:txBody>
      </p:sp>
    </p:spTree>
  </p:cSld>
  <p:clrMapOvr>
    <a:masterClrMapping xmlns:a="http://schemas.openxmlformats.org/drawingml/2006/main"/>
  </p:clrMapOvr>
</p:sld>
</file>