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b26393798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075f1047d4adc"/>
  </p:sldMasterIdLst>
  <p:sldIdLst>
    <p:sldId xmlns:r="http://schemas.openxmlformats.org/officeDocument/2006/relationships" id="256" r:id="R95747b06d35b4478"/>
    <p:sldId xmlns:r="http://schemas.openxmlformats.org/officeDocument/2006/relationships" id="257" r:id="R06c50351c0af4852"/>
    <p:sldId xmlns:r="http://schemas.openxmlformats.org/officeDocument/2006/relationships" id="258" r:id="R259c5a596b634a97"/>
    <p:sldId xmlns:r="http://schemas.openxmlformats.org/officeDocument/2006/relationships" id="259" r:id="Rc79553ab913846f3"/>
    <p:sldId xmlns:r="http://schemas.openxmlformats.org/officeDocument/2006/relationships" id="260" r:id="R0a767f05e0a44436"/>
    <p:sldId xmlns:r="http://schemas.openxmlformats.org/officeDocument/2006/relationships" id="261" r:id="R568babd5a1d24904"/>
    <p:sldId xmlns:r="http://schemas.openxmlformats.org/officeDocument/2006/relationships" id="262" r:id="Rae18a9dbf37e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75f1047d4adc" /><Relationship Type="http://schemas.openxmlformats.org/officeDocument/2006/relationships/slide" Target="/ppt/slides/slide1.xml" Id="R95747b06d35b4478" /><Relationship Type="http://schemas.openxmlformats.org/officeDocument/2006/relationships/slide" Target="/ppt/slides/slide2.xml" Id="R06c50351c0af4852" /><Relationship Type="http://schemas.openxmlformats.org/officeDocument/2006/relationships/slide" Target="/ppt/slides/slide3.xml" Id="R259c5a596b634a97" /><Relationship Type="http://schemas.openxmlformats.org/officeDocument/2006/relationships/slide" Target="/ppt/slides/slide4.xml" Id="Rc79553ab913846f3" /><Relationship Type="http://schemas.openxmlformats.org/officeDocument/2006/relationships/slide" Target="/ppt/slides/slide5.xml" Id="R0a767f05e0a44436" /><Relationship Type="http://schemas.openxmlformats.org/officeDocument/2006/relationships/slide" Target="/ppt/slides/slide6.xml" Id="R568babd5a1d24904" /><Relationship Type="http://schemas.openxmlformats.org/officeDocument/2006/relationships/slide" Target="/ppt/slides/slide7.xml" Id="Rae18a9dbf37e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77ca5b5f0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f1ec2fb44295" /><Relationship Type="http://schemas.openxmlformats.org/officeDocument/2006/relationships/theme" Target="/ppt/slideMasters/theme/theme1.xml" Id="Rb9494f0dcc52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4f1ec2fb4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6358b5ee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41d94fd1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0f92ce6d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78b869bc42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ed1a3720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f7126726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0bdd5fb1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BØRGEFJELL-LAFT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BØRGEFJELL-LAFT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3 630 570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MASKIN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NÆRINGSSELSKAP AS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ANDRE JOHANSEN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HJERPÅS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EILIF JOHANSEN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SVERRE MJØLKARLID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8692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928 999 068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BØRGEFJELL-LAFT AS</a:t>
            </a:r>
          </a:p>
        </p:txBody>
      </p:sp>
    </p:spTree>
  </p:cSld>
  <p:clrMapOvr>
    <a:masterClrMapping xmlns:a="http://schemas.openxmlformats.org/drawingml/2006/main"/>
  </p:clrMapOvr>
</p:sld>
</file>