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30ae3d27245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9a463ceb840ee"/>
  </p:sldMasterIdLst>
  <p:sldIdLst>
    <p:sldId xmlns:r="http://schemas.openxmlformats.org/officeDocument/2006/relationships" id="256" r:id="Re9eb6421281b4a2c"/>
    <p:sldId xmlns:r="http://schemas.openxmlformats.org/officeDocument/2006/relationships" id="257" r:id="R296b37a78d6945b1"/>
    <p:sldId xmlns:r="http://schemas.openxmlformats.org/officeDocument/2006/relationships" id="258" r:id="Re6dce8319fc94119"/>
    <p:sldId xmlns:r="http://schemas.openxmlformats.org/officeDocument/2006/relationships" id="259" r:id="R4a51bcdf1919481b"/>
    <p:sldId xmlns:r="http://schemas.openxmlformats.org/officeDocument/2006/relationships" id="260" r:id="R1ee9945cb396499c"/>
    <p:sldId xmlns:r="http://schemas.openxmlformats.org/officeDocument/2006/relationships" id="261" r:id="Rab3e4a5adfb24ec4"/>
    <p:sldId xmlns:r="http://schemas.openxmlformats.org/officeDocument/2006/relationships" id="262" r:id="R55e308bd64e8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9a463ceb840ee" /><Relationship Type="http://schemas.openxmlformats.org/officeDocument/2006/relationships/slide" Target="/ppt/slides/slide1.xml" Id="Re9eb6421281b4a2c" /><Relationship Type="http://schemas.openxmlformats.org/officeDocument/2006/relationships/slide" Target="/ppt/slides/slide2.xml" Id="R296b37a78d6945b1" /><Relationship Type="http://schemas.openxmlformats.org/officeDocument/2006/relationships/slide" Target="/ppt/slides/slide3.xml" Id="Re6dce8319fc94119" /><Relationship Type="http://schemas.openxmlformats.org/officeDocument/2006/relationships/slide" Target="/ppt/slides/slide4.xml" Id="R4a51bcdf1919481b" /><Relationship Type="http://schemas.openxmlformats.org/officeDocument/2006/relationships/slide" Target="/ppt/slides/slide5.xml" Id="R1ee9945cb396499c" /><Relationship Type="http://schemas.openxmlformats.org/officeDocument/2006/relationships/slide" Target="/ppt/slides/slide6.xml" Id="Rab3e4a5adfb24ec4" /><Relationship Type="http://schemas.openxmlformats.org/officeDocument/2006/relationships/slide" Target="/ppt/slides/slide7.xml" Id="R55e308bd64e8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6be5aed22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1f51a35441c4" /><Relationship Type="http://schemas.openxmlformats.org/officeDocument/2006/relationships/theme" Target="/ppt/slideMasters/theme/theme1.xml" Id="R842084a838df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e1f51a354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81a3e7d76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516fb721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1659faf29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7f401adc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5dc58ec19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c8991699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024824ba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FOSSE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Risas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929 008 669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INVESTERING AS</a:t>
            </a:r>
          </a:p>
        </p:txBody>
      </p:sp>
    </p:spTree>
  </p:cSld>
  <p:clrMapOvr>
    <a:masterClrMapping xmlns:a="http://schemas.openxmlformats.org/drawingml/2006/main"/>
  </p:clrMapOvr>
</p:sld>
</file>