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63ad280a1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a8d59edbf14511"/>
  </p:sldMasterIdLst>
  <p:sldIdLst>
    <p:sldId xmlns:r="http://schemas.openxmlformats.org/officeDocument/2006/relationships" id="256" r:id="Rcaf51b04af7546c0"/>
    <p:sldId xmlns:r="http://schemas.openxmlformats.org/officeDocument/2006/relationships" id="257" r:id="R37ac45b8cf3f4ed2"/>
    <p:sldId xmlns:r="http://schemas.openxmlformats.org/officeDocument/2006/relationships" id="258" r:id="R3a274dc285ea4ba9"/>
    <p:sldId xmlns:r="http://schemas.openxmlformats.org/officeDocument/2006/relationships" id="259" r:id="R04f3cbbfaf6042cf"/>
    <p:sldId xmlns:r="http://schemas.openxmlformats.org/officeDocument/2006/relationships" id="260" r:id="Rcbc6cd8924894642"/>
    <p:sldId xmlns:r="http://schemas.openxmlformats.org/officeDocument/2006/relationships" id="261" r:id="Rec211149db6c4067"/>
    <p:sldId xmlns:r="http://schemas.openxmlformats.org/officeDocument/2006/relationships" id="262" r:id="Re57f70a4b631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8d59edbf14511" /><Relationship Type="http://schemas.openxmlformats.org/officeDocument/2006/relationships/slide" Target="/ppt/slides/slide1.xml" Id="Rcaf51b04af7546c0" /><Relationship Type="http://schemas.openxmlformats.org/officeDocument/2006/relationships/slide" Target="/ppt/slides/slide2.xml" Id="R37ac45b8cf3f4ed2" /><Relationship Type="http://schemas.openxmlformats.org/officeDocument/2006/relationships/slide" Target="/ppt/slides/slide3.xml" Id="R3a274dc285ea4ba9" /><Relationship Type="http://schemas.openxmlformats.org/officeDocument/2006/relationships/slide" Target="/ppt/slides/slide4.xml" Id="R04f3cbbfaf6042cf" /><Relationship Type="http://schemas.openxmlformats.org/officeDocument/2006/relationships/slide" Target="/ppt/slides/slide5.xml" Id="Rcbc6cd8924894642" /><Relationship Type="http://schemas.openxmlformats.org/officeDocument/2006/relationships/slide" Target="/ppt/slides/slide6.xml" Id="Rec211149db6c4067" /><Relationship Type="http://schemas.openxmlformats.org/officeDocument/2006/relationships/slide" Target="/ppt/slides/slide7.xml" Id="Re57f70a4b631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7e268f72b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b2725e8ca454c" /><Relationship Type="http://schemas.openxmlformats.org/officeDocument/2006/relationships/theme" Target="/ppt/slideMasters/theme/theme1.xml" Id="R87ca0f4ead69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b2725e8ca45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19475c27b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4ebdd236e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e21ce86ed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9443b2c1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38b7008d0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0ffa8d0224e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36c2f1541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OKKENBOM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OKKENBOM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MEBERG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Erlend Meberg, Kongleveien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929 025 938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