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78fb0a659f40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7d1217c6bd4714"/>
  </p:sldMasterIdLst>
  <p:sldIdLst>
    <p:sldId xmlns:r="http://schemas.openxmlformats.org/officeDocument/2006/relationships" id="256" r:id="R4f63633721a24140"/>
    <p:sldId xmlns:r="http://schemas.openxmlformats.org/officeDocument/2006/relationships" id="257" r:id="Re0fe93a3a7ea44bf"/>
    <p:sldId xmlns:r="http://schemas.openxmlformats.org/officeDocument/2006/relationships" id="258" r:id="R42e984ff1bbd43ff"/>
    <p:sldId xmlns:r="http://schemas.openxmlformats.org/officeDocument/2006/relationships" id="259" r:id="Rfdbbcd4f5f684f04"/>
    <p:sldId xmlns:r="http://schemas.openxmlformats.org/officeDocument/2006/relationships" id="260" r:id="R4e9449dd6dca48a0"/>
    <p:sldId xmlns:r="http://schemas.openxmlformats.org/officeDocument/2006/relationships" id="261" r:id="Rfbbe41b6cdc54da3"/>
    <p:sldId xmlns:r="http://schemas.openxmlformats.org/officeDocument/2006/relationships" id="262" r:id="R13c03519fa934b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7d1217c6bd4714" /><Relationship Type="http://schemas.openxmlformats.org/officeDocument/2006/relationships/slide" Target="/ppt/slides/slide1.xml" Id="R4f63633721a24140" /><Relationship Type="http://schemas.openxmlformats.org/officeDocument/2006/relationships/slide" Target="/ppt/slides/slide2.xml" Id="Re0fe93a3a7ea44bf" /><Relationship Type="http://schemas.openxmlformats.org/officeDocument/2006/relationships/slide" Target="/ppt/slides/slide3.xml" Id="R42e984ff1bbd43ff" /><Relationship Type="http://schemas.openxmlformats.org/officeDocument/2006/relationships/slide" Target="/ppt/slides/slide4.xml" Id="Rfdbbcd4f5f684f04" /><Relationship Type="http://schemas.openxmlformats.org/officeDocument/2006/relationships/slide" Target="/ppt/slides/slide5.xml" Id="R4e9449dd6dca48a0" /><Relationship Type="http://schemas.openxmlformats.org/officeDocument/2006/relationships/slide" Target="/ppt/slides/slide6.xml" Id="Rfbbe41b6cdc54da3" /><Relationship Type="http://schemas.openxmlformats.org/officeDocument/2006/relationships/slide" Target="/ppt/slides/slide7.xml" Id="R13c03519fa934b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f5510f525541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73478387c48e8" /><Relationship Type="http://schemas.openxmlformats.org/officeDocument/2006/relationships/theme" Target="/ppt/slideMasters/theme/theme1.xml" Id="Rf01c6d71623748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373478387c48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46c5c09a840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5e1bdfda347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9e9ecbdec4b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bf0b9073e48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5ef8d93a647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e0460f20640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d35053a8e41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TOUCH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TOUCH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−455 125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5 136 708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6 096 173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 INVESTERING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OROD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929 028 813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