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b76c1dcdb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71f54ac5245ff"/>
  </p:sldMasterIdLst>
  <p:sldIdLst>
    <p:sldId xmlns:r="http://schemas.openxmlformats.org/officeDocument/2006/relationships" id="256" r:id="Ra19f6933cbc345d7"/>
    <p:sldId xmlns:r="http://schemas.openxmlformats.org/officeDocument/2006/relationships" id="257" r:id="R4be70e2811d44331"/>
    <p:sldId xmlns:r="http://schemas.openxmlformats.org/officeDocument/2006/relationships" id="258" r:id="R34449f9ea7564c73"/>
    <p:sldId xmlns:r="http://schemas.openxmlformats.org/officeDocument/2006/relationships" id="259" r:id="R4a8c5c5382fb4b3a"/>
    <p:sldId xmlns:r="http://schemas.openxmlformats.org/officeDocument/2006/relationships" id="260" r:id="Re4d12ab669c747f5"/>
    <p:sldId xmlns:r="http://schemas.openxmlformats.org/officeDocument/2006/relationships" id="261" r:id="Ra07994c818264dd3"/>
    <p:sldId xmlns:r="http://schemas.openxmlformats.org/officeDocument/2006/relationships" id="262" r:id="R51a223ed645e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71f54ac5245ff" /><Relationship Type="http://schemas.openxmlformats.org/officeDocument/2006/relationships/slide" Target="/ppt/slides/slide1.xml" Id="Ra19f6933cbc345d7" /><Relationship Type="http://schemas.openxmlformats.org/officeDocument/2006/relationships/slide" Target="/ppt/slides/slide2.xml" Id="R4be70e2811d44331" /><Relationship Type="http://schemas.openxmlformats.org/officeDocument/2006/relationships/slide" Target="/ppt/slides/slide3.xml" Id="R34449f9ea7564c73" /><Relationship Type="http://schemas.openxmlformats.org/officeDocument/2006/relationships/slide" Target="/ppt/slides/slide4.xml" Id="R4a8c5c5382fb4b3a" /><Relationship Type="http://schemas.openxmlformats.org/officeDocument/2006/relationships/slide" Target="/ppt/slides/slide5.xml" Id="Re4d12ab669c747f5" /><Relationship Type="http://schemas.openxmlformats.org/officeDocument/2006/relationships/slide" Target="/ppt/slides/slide6.xml" Id="Ra07994c818264dd3" /><Relationship Type="http://schemas.openxmlformats.org/officeDocument/2006/relationships/slide" Target="/ppt/slides/slide7.xml" Id="R51a223ed645e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49e02effc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8852a16a4095" /><Relationship Type="http://schemas.openxmlformats.org/officeDocument/2006/relationships/theme" Target="/ppt/slideMasters/theme/theme1.xml" Id="Rcb13e5aabd0f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58852a16a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c46edd3f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d302d0635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00dbf55c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739305304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72b4339b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581b74ac7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770b8584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