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ff7616e5144e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90d87cc181437c"/>
  </p:sldMasterIdLst>
  <p:sldIdLst>
    <p:sldId xmlns:r="http://schemas.openxmlformats.org/officeDocument/2006/relationships" id="256" r:id="R9a4625ad649849bd"/>
    <p:sldId xmlns:r="http://schemas.openxmlformats.org/officeDocument/2006/relationships" id="257" r:id="R08ff3c343a584ccb"/>
    <p:sldId xmlns:r="http://schemas.openxmlformats.org/officeDocument/2006/relationships" id="258" r:id="Rbc75e9e0d7df4682"/>
    <p:sldId xmlns:r="http://schemas.openxmlformats.org/officeDocument/2006/relationships" id="259" r:id="R2e06d864ca9440ce"/>
    <p:sldId xmlns:r="http://schemas.openxmlformats.org/officeDocument/2006/relationships" id="260" r:id="R63afee0f6f594a29"/>
    <p:sldId xmlns:r="http://schemas.openxmlformats.org/officeDocument/2006/relationships" id="261" r:id="Rdc4024d6492c4a7c"/>
    <p:sldId xmlns:r="http://schemas.openxmlformats.org/officeDocument/2006/relationships" id="262" r:id="Rfb0007cd270546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90d87cc181437c" /><Relationship Type="http://schemas.openxmlformats.org/officeDocument/2006/relationships/slide" Target="/ppt/slides/slide1.xml" Id="R9a4625ad649849bd" /><Relationship Type="http://schemas.openxmlformats.org/officeDocument/2006/relationships/slide" Target="/ppt/slides/slide2.xml" Id="R08ff3c343a584ccb" /><Relationship Type="http://schemas.openxmlformats.org/officeDocument/2006/relationships/slide" Target="/ppt/slides/slide3.xml" Id="Rbc75e9e0d7df4682" /><Relationship Type="http://schemas.openxmlformats.org/officeDocument/2006/relationships/slide" Target="/ppt/slides/slide4.xml" Id="R2e06d864ca9440ce" /><Relationship Type="http://schemas.openxmlformats.org/officeDocument/2006/relationships/slide" Target="/ppt/slides/slide5.xml" Id="R63afee0f6f594a29" /><Relationship Type="http://schemas.openxmlformats.org/officeDocument/2006/relationships/slide" Target="/ppt/slides/slide6.xml" Id="Rdc4024d6492c4a7c" /><Relationship Type="http://schemas.openxmlformats.org/officeDocument/2006/relationships/slide" Target="/ppt/slides/slide7.xml" Id="Rfb0007cd270546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8a34c3ea4845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c3b6862fd44fc" /><Relationship Type="http://schemas.openxmlformats.org/officeDocument/2006/relationships/theme" Target="/ppt/slideMasters/theme/theme1.xml" Id="R0a1135ffe2ab4e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dc3b6862fd44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89e53e5ac40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463ba4c5c43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f74a6696348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96bbb827342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df13e3ee84f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c539ef9d748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6d1e0a83946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OFF COURSE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OFF COURSE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 COURSE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OFF COURSE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OFF COURSE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OFF COURSE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−282 438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−282 470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−258 041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OFF COURSE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FILIP FLOBERG JENSEN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SELIM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KILSTAD BECK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BAKKEN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OFF COURSE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929 030 613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OFF COURSE AS</a:t>
            </a:r>
          </a:p>
        </p:txBody>
      </p:sp>
    </p:spTree>
  </p:cSld>
  <p:clrMapOvr>
    <a:masterClrMapping xmlns:a="http://schemas.openxmlformats.org/drawingml/2006/main"/>
  </p:clrMapOvr>
</p:sld>
</file>