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d05cb4f3dc4442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bed1548b46674ef7"/>
  </p:sldMasterIdLst>
  <p:sldIdLst>
    <p:sldId xmlns:r="http://schemas.openxmlformats.org/officeDocument/2006/relationships" id="256" r:id="Rd0626f23d8724c61"/>
    <p:sldId xmlns:r="http://schemas.openxmlformats.org/officeDocument/2006/relationships" id="257" r:id="R016ba6a831b54216"/>
    <p:sldId xmlns:r="http://schemas.openxmlformats.org/officeDocument/2006/relationships" id="258" r:id="Rb2baeef3fd294da4"/>
    <p:sldId xmlns:r="http://schemas.openxmlformats.org/officeDocument/2006/relationships" id="259" r:id="R4d433c366f52467b"/>
    <p:sldId xmlns:r="http://schemas.openxmlformats.org/officeDocument/2006/relationships" id="260" r:id="R041c5489a4a344f2"/>
    <p:sldId xmlns:r="http://schemas.openxmlformats.org/officeDocument/2006/relationships" id="261" r:id="Rdca03403c1744ac2"/>
    <p:sldId xmlns:r="http://schemas.openxmlformats.org/officeDocument/2006/relationships" id="262" r:id="Rba46aef3fe7e4837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bed1548b46674ef7" /><Relationship Type="http://schemas.openxmlformats.org/officeDocument/2006/relationships/slide" Target="/ppt/slides/slide1.xml" Id="Rd0626f23d8724c61" /><Relationship Type="http://schemas.openxmlformats.org/officeDocument/2006/relationships/slide" Target="/ppt/slides/slide2.xml" Id="R016ba6a831b54216" /><Relationship Type="http://schemas.openxmlformats.org/officeDocument/2006/relationships/slide" Target="/ppt/slides/slide3.xml" Id="Rb2baeef3fd294da4" /><Relationship Type="http://schemas.openxmlformats.org/officeDocument/2006/relationships/slide" Target="/ppt/slides/slide4.xml" Id="R4d433c366f52467b" /><Relationship Type="http://schemas.openxmlformats.org/officeDocument/2006/relationships/slide" Target="/ppt/slides/slide5.xml" Id="R041c5489a4a344f2" /><Relationship Type="http://schemas.openxmlformats.org/officeDocument/2006/relationships/slide" Target="/ppt/slides/slide6.xml" Id="Rdca03403c1744ac2" /><Relationship Type="http://schemas.openxmlformats.org/officeDocument/2006/relationships/slide" Target="/ppt/slides/slide7.xml" Id="Rba46aef3fe7e4837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4381fbc926a49e3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e7b225604e34265" /><Relationship Type="http://schemas.openxmlformats.org/officeDocument/2006/relationships/theme" Target="/ppt/slideMasters/theme/theme1.xml" Id="R064109e61ed343e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e7b225604e3426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bdca163790247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dfe2833d0d5e4837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459891415847ac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510e9be3db94436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2636de1ead4d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2bda74871c461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70c2365f444d8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TIMA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TIMA HOLDING AS ble etablert [år] og holder til i Vettre.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−12 390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3 055 115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3 107 973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2 093 821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STIAN PETTERSON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TIMA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Blakstad Bryggevei 21B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1392 Vettre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929 037 596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TIMA HOLDING AS</a:t>
            </a:r>
          </a:p>
        </p:txBody>
      </p:sp>
    </p:spTree>
  </p:cSld>
  <p:clrMapOvr>
    <a:masterClrMapping xmlns:a="http://schemas.openxmlformats.org/drawingml/2006/main"/>
  </p:clrMapOvr>
</p:sld>
</file>