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15c995eca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72556089f4524"/>
  </p:sldMasterIdLst>
  <p:sldIdLst>
    <p:sldId xmlns:r="http://schemas.openxmlformats.org/officeDocument/2006/relationships" id="256" r:id="R647bee45ae934e00"/>
    <p:sldId xmlns:r="http://schemas.openxmlformats.org/officeDocument/2006/relationships" id="257" r:id="Rd6b71790105c4916"/>
    <p:sldId xmlns:r="http://schemas.openxmlformats.org/officeDocument/2006/relationships" id="258" r:id="R32563b84610744e1"/>
    <p:sldId xmlns:r="http://schemas.openxmlformats.org/officeDocument/2006/relationships" id="259" r:id="R7b0c7922d7234bc8"/>
    <p:sldId xmlns:r="http://schemas.openxmlformats.org/officeDocument/2006/relationships" id="260" r:id="R07afa4552e1547a8"/>
    <p:sldId xmlns:r="http://schemas.openxmlformats.org/officeDocument/2006/relationships" id="261" r:id="R8479aa4b7f76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72556089f4524" /><Relationship Type="http://schemas.openxmlformats.org/officeDocument/2006/relationships/slide" Target="/ppt/slides/slide1.xml" Id="R647bee45ae934e00" /><Relationship Type="http://schemas.openxmlformats.org/officeDocument/2006/relationships/slide" Target="/ppt/slides/slide2.xml" Id="Rd6b71790105c4916" /><Relationship Type="http://schemas.openxmlformats.org/officeDocument/2006/relationships/slide" Target="/ppt/slides/slide3.xml" Id="R32563b84610744e1" /><Relationship Type="http://schemas.openxmlformats.org/officeDocument/2006/relationships/slide" Target="/ppt/slides/slide4.xml" Id="R7b0c7922d7234bc8" /><Relationship Type="http://schemas.openxmlformats.org/officeDocument/2006/relationships/slide" Target="/ppt/slides/slide5.xml" Id="R07afa4552e1547a8" /><Relationship Type="http://schemas.openxmlformats.org/officeDocument/2006/relationships/slide" Target="/ppt/slides/slide6.xml" Id="R8479aa4b7f76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aee84ae9b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2a12ff1dc48f9" /><Relationship Type="http://schemas.openxmlformats.org/officeDocument/2006/relationships/theme" Target="/ppt/slideMasters/theme/theme1.xml" Id="R6254b97f4142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2a12ff1dc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28172868d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2b1f86e9f49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16d16b7bf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ab3f3dfc0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5b39f9f19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987c8664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FLEKKEFJORD INDUSTRIBYGG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INDUSTRIBYGG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KOMMUNE  –  59,7 %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SPAREBANK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DDB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SR-BANK ASA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JOHN ARNE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AVISEN AGDER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INDUSTRIBYGG AS</a:t>
            </a:r>
          </a:p>
        </p:txBody>
      </p:sp>
    </p:spTree>
  </p:cSld>
  <p:clrMapOvr>
    <a:masterClrMapping xmlns:a="http://schemas.openxmlformats.org/drawingml/2006/main"/>
  </p:clrMapOvr>
</p:sld>
</file>