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92caf4d05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88ff9bc564eef"/>
  </p:sldMasterIdLst>
  <p:sldIdLst>
    <p:sldId xmlns:r="http://schemas.openxmlformats.org/officeDocument/2006/relationships" id="256" r:id="R99d17197d3cb46ba"/>
    <p:sldId xmlns:r="http://schemas.openxmlformats.org/officeDocument/2006/relationships" id="257" r:id="R475176c80f014abf"/>
    <p:sldId xmlns:r="http://schemas.openxmlformats.org/officeDocument/2006/relationships" id="258" r:id="Rfbdaf2327e8d487f"/>
    <p:sldId xmlns:r="http://schemas.openxmlformats.org/officeDocument/2006/relationships" id="259" r:id="Rfd99f0d034f1442c"/>
    <p:sldId xmlns:r="http://schemas.openxmlformats.org/officeDocument/2006/relationships" id="260" r:id="R5d9ce10ef99543bc"/>
    <p:sldId xmlns:r="http://schemas.openxmlformats.org/officeDocument/2006/relationships" id="261" r:id="Rbdfd917db92648e4"/>
    <p:sldId xmlns:r="http://schemas.openxmlformats.org/officeDocument/2006/relationships" id="262" r:id="R3647e65507cd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88ff9bc564eef" /><Relationship Type="http://schemas.openxmlformats.org/officeDocument/2006/relationships/slide" Target="/ppt/slides/slide1.xml" Id="R99d17197d3cb46ba" /><Relationship Type="http://schemas.openxmlformats.org/officeDocument/2006/relationships/slide" Target="/ppt/slides/slide2.xml" Id="R475176c80f014abf" /><Relationship Type="http://schemas.openxmlformats.org/officeDocument/2006/relationships/slide" Target="/ppt/slides/slide3.xml" Id="Rfbdaf2327e8d487f" /><Relationship Type="http://schemas.openxmlformats.org/officeDocument/2006/relationships/slide" Target="/ppt/slides/slide4.xml" Id="Rfd99f0d034f1442c" /><Relationship Type="http://schemas.openxmlformats.org/officeDocument/2006/relationships/slide" Target="/ppt/slides/slide5.xml" Id="R5d9ce10ef99543bc" /><Relationship Type="http://schemas.openxmlformats.org/officeDocument/2006/relationships/slide" Target="/ppt/slides/slide6.xml" Id="Rbdfd917db92648e4" /><Relationship Type="http://schemas.openxmlformats.org/officeDocument/2006/relationships/slide" Target="/ppt/slides/slide7.xml" Id="R3647e65507cd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aa87c713e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c77f6e2d4a28" /><Relationship Type="http://schemas.openxmlformats.org/officeDocument/2006/relationships/theme" Target="/ppt/slideMasters/theme/theme1.xml" Id="Rbc6ffde892c2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0c77f6e2d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5c9bd759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da62681c5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4aee2ff1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987ae6da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ee0587bc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d08b80bf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03563469f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−3 864 791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−3 831 669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63 095 878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BIRELL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 FORVALTNING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LILU INVEST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929 047 842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AS</a:t>
            </a:r>
          </a:p>
        </p:txBody>
      </p:sp>
    </p:spTree>
  </p:cSld>
  <p:clrMapOvr>
    <a:masterClrMapping xmlns:a="http://schemas.openxmlformats.org/drawingml/2006/main"/>
  </p:clrMapOvr>
</p:sld>
</file>