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8d04cb3d55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0b9bdf07464b7a"/>
  </p:sldMasterIdLst>
  <p:sldIdLst>
    <p:sldId xmlns:r="http://schemas.openxmlformats.org/officeDocument/2006/relationships" id="256" r:id="Rcaa399b55e5845cd"/>
    <p:sldId xmlns:r="http://schemas.openxmlformats.org/officeDocument/2006/relationships" id="257" r:id="R2bd87b01ce59475d"/>
    <p:sldId xmlns:r="http://schemas.openxmlformats.org/officeDocument/2006/relationships" id="258" r:id="R7832a95a8b2a4807"/>
    <p:sldId xmlns:r="http://schemas.openxmlformats.org/officeDocument/2006/relationships" id="259" r:id="R3e97b130fcc14551"/>
    <p:sldId xmlns:r="http://schemas.openxmlformats.org/officeDocument/2006/relationships" id="260" r:id="R72208a5372f04445"/>
    <p:sldId xmlns:r="http://schemas.openxmlformats.org/officeDocument/2006/relationships" id="261" r:id="Rf0cd7d4abb7b47e6"/>
    <p:sldId xmlns:r="http://schemas.openxmlformats.org/officeDocument/2006/relationships" id="262" r:id="R8c98de0b28f444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b9bdf07464b7a" /><Relationship Type="http://schemas.openxmlformats.org/officeDocument/2006/relationships/slide" Target="/ppt/slides/slide1.xml" Id="Rcaa399b55e5845cd" /><Relationship Type="http://schemas.openxmlformats.org/officeDocument/2006/relationships/slide" Target="/ppt/slides/slide2.xml" Id="R2bd87b01ce59475d" /><Relationship Type="http://schemas.openxmlformats.org/officeDocument/2006/relationships/slide" Target="/ppt/slides/slide3.xml" Id="R7832a95a8b2a4807" /><Relationship Type="http://schemas.openxmlformats.org/officeDocument/2006/relationships/slide" Target="/ppt/slides/slide4.xml" Id="R3e97b130fcc14551" /><Relationship Type="http://schemas.openxmlformats.org/officeDocument/2006/relationships/slide" Target="/ppt/slides/slide5.xml" Id="R72208a5372f04445" /><Relationship Type="http://schemas.openxmlformats.org/officeDocument/2006/relationships/slide" Target="/ppt/slides/slide6.xml" Id="Rf0cd7d4abb7b47e6" /><Relationship Type="http://schemas.openxmlformats.org/officeDocument/2006/relationships/slide" Target="/ppt/slides/slide7.xml" Id="R8c98de0b28f444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ed219fa9d49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15c1ef7cd4108" /><Relationship Type="http://schemas.openxmlformats.org/officeDocument/2006/relationships/theme" Target="/ppt/slideMasters/theme/theme1.xml" Id="R97daddaaf17344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615c1ef7cd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4a6028a8740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2b9aa025b4e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69033f0f043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2f11773054c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863c9bb9149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ab781610d43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f32c706024b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ACTIVITY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ACTIVITY NORWAY AS ble etablert [år] og holder til i Forsand.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−207 248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−236 227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−266 809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564 473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LUIS FERNANDO ANTONIO MARION JORDAN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Bergekleiva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4110 Forsand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drift@activitynorway.com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activitynorway.com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929 051 939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ACTIVITY NORWAY AS</a:t>
            </a:r>
          </a:p>
        </p:txBody>
      </p:sp>
    </p:spTree>
  </p:cSld>
  <p:clrMapOvr>
    <a:masterClrMapping xmlns:a="http://schemas.openxmlformats.org/drawingml/2006/main"/>
  </p:clrMapOvr>
</p:sld>
</file>