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de9b2bb33e4d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c93dc26cf84bd7"/>
  </p:sldMasterIdLst>
  <p:sldIdLst>
    <p:sldId xmlns:r="http://schemas.openxmlformats.org/officeDocument/2006/relationships" id="256" r:id="R6b69ee2649ac4996"/>
    <p:sldId xmlns:r="http://schemas.openxmlformats.org/officeDocument/2006/relationships" id="257" r:id="R9ee6ecf1a9f64018"/>
    <p:sldId xmlns:r="http://schemas.openxmlformats.org/officeDocument/2006/relationships" id="258" r:id="R8c20610f53a449b7"/>
    <p:sldId xmlns:r="http://schemas.openxmlformats.org/officeDocument/2006/relationships" id="259" r:id="R536d20ad4b7f46d2"/>
    <p:sldId xmlns:r="http://schemas.openxmlformats.org/officeDocument/2006/relationships" id="260" r:id="R7da426efeedc4a55"/>
    <p:sldId xmlns:r="http://schemas.openxmlformats.org/officeDocument/2006/relationships" id="261" r:id="R3cfe9be77a684595"/>
    <p:sldId xmlns:r="http://schemas.openxmlformats.org/officeDocument/2006/relationships" id="262" r:id="Re92fc3d8269c48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c93dc26cf84bd7" /><Relationship Type="http://schemas.openxmlformats.org/officeDocument/2006/relationships/slide" Target="/ppt/slides/slide1.xml" Id="R6b69ee2649ac4996" /><Relationship Type="http://schemas.openxmlformats.org/officeDocument/2006/relationships/slide" Target="/ppt/slides/slide2.xml" Id="R9ee6ecf1a9f64018" /><Relationship Type="http://schemas.openxmlformats.org/officeDocument/2006/relationships/slide" Target="/ppt/slides/slide3.xml" Id="R8c20610f53a449b7" /><Relationship Type="http://schemas.openxmlformats.org/officeDocument/2006/relationships/slide" Target="/ppt/slides/slide4.xml" Id="R536d20ad4b7f46d2" /><Relationship Type="http://schemas.openxmlformats.org/officeDocument/2006/relationships/slide" Target="/ppt/slides/slide5.xml" Id="R7da426efeedc4a55" /><Relationship Type="http://schemas.openxmlformats.org/officeDocument/2006/relationships/slide" Target="/ppt/slides/slide6.xml" Id="R3cfe9be77a684595" /><Relationship Type="http://schemas.openxmlformats.org/officeDocument/2006/relationships/slide" Target="/ppt/slides/slide7.xml" Id="Re92fc3d8269c48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9157a170c443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0c1fa56954436" /><Relationship Type="http://schemas.openxmlformats.org/officeDocument/2006/relationships/theme" Target="/ppt/slideMasters/theme/theme1.xml" Id="R91c9df6b836141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10c1fa569544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f49d3a77e43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3a5ec69b044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a8e394c6f44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54e7f82c14c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0e7e5d36040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01451a6ae42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c6a210d2449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NEXUS PROFILERING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NEXUS PROFILERING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NEXUS PROFILERING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NEXUS PROFILERING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NEXUS PROFILERING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NEXUS PROFILERING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102 701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45 305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NEXUS PROFILERING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TGBE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BRUNO ANDRÉ ERIKSEN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NEXUS PROFILERING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Solerødveien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1784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93 86 26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929 054 113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NEXUS PROFILERING AS</a:t>
            </a:r>
          </a:p>
        </p:txBody>
      </p:sp>
    </p:spTree>
  </p:cSld>
  <p:clrMapOvr>
    <a:masterClrMapping xmlns:a="http://schemas.openxmlformats.org/drawingml/2006/main"/>
  </p:clrMapOvr>
</p:sld>
</file>