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811a4990ce4d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c5f91db33045ef"/>
  </p:sldMasterIdLst>
  <p:sldIdLst>
    <p:sldId xmlns:r="http://schemas.openxmlformats.org/officeDocument/2006/relationships" id="256" r:id="R2a212c504f884f52"/>
    <p:sldId xmlns:r="http://schemas.openxmlformats.org/officeDocument/2006/relationships" id="257" r:id="R696af9d36a1a4f64"/>
    <p:sldId xmlns:r="http://schemas.openxmlformats.org/officeDocument/2006/relationships" id="258" r:id="R92745b719b2c4a70"/>
    <p:sldId xmlns:r="http://schemas.openxmlformats.org/officeDocument/2006/relationships" id="259" r:id="R682457b2e47a47f1"/>
    <p:sldId xmlns:r="http://schemas.openxmlformats.org/officeDocument/2006/relationships" id="260" r:id="Ra4e4c2fceb5147e6"/>
    <p:sldId xmlns:r="http://schemas.openxmlformats.org/officeDocument/2006/relationships" id="261" r:id="R52ef3b2b92e34bae"/>
    <p:sldId xmlns:r="http://schemas.openxmlformats.org/officeDocument/2006/relationships" id="262" r:id="R5453829d0b7345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c5f91db33045ef" /><Relationship Type="http://schemas.openxmlformats.org/officeDocument/2006/relationships/slide" Target="/ppt/slides/slide1.xml" Id="R2a212c504f884f52" /><Relationship Type="http://schemas.openxmlformats.org/officeDocument/2006/relationships/slide" Target="/ppt/slides/slide2.xml" Id="R696af9d36a1a4f64" /><Relationship Type="http://schemas.openxmlformats.org/officeDocument/2006/relationships/slide" Target="/ppt/slides/slide3.xml" Id="R92745b719b2c4a70" /><Relationship Type="http://schemas.openxmlformats.org/officeDocument/2006/relationships/slide" Target="/ppt/slides/slide4.xml" Id="R682457b2e47a47f1" /><Relationship Type="http://schemas.openxmlformats.org/officeDocument/2006/relationships/slide" Target="/ppt/slides/slide5.xml" Id="Ra4e4c2fceb5147e6" /><Relationship Type="http://schemas.openxmlformats.org/officeDocument/2006/relationships/slide" Target="/ppt/slides/slide6.xml" Id="R52ef3b2b92e34bae" /><Relationship Type="http://schemas.openxmlformats.org/officeDocument/2006/relationships/slide" Target="/ppt/slides/slide7.xml" Id="R5453829d0b7345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898b8c7cd640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344f6178c48ab" /><Relationship Type="http://schemas.openxmlformats.org/officeDocument/2006/relationships/theme" Target="/ppt/slideMasters/theme/theme1.xml" Id="R6c54cc2b0f1b49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0344f6178c48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0e0be15ab40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118ed6d7546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87c9ef9d1b44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8d972aad54e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5f4e2184748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85f413eee4f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6e61868054f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HOLDING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HOLDING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−143 137 000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844 535 000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4 286 787 000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4 807 709 000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CHRISTEN SVEAAS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Dokkveien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929 060 261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