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4b66b4fe1842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5a325de5b64c69"/>
  </p:sldMasterIdLst>
  <p:sldIdLst>
    <p:sldId xmlns:r="http://schemas.openxmlformats.org/officeDocument/2006/relationships" id="256" r:id="R8570e299756e4249"/>
    <p:sldId xmlns:r="http://schemas.openxmlformats.org/officeDocument/2006/relationships" id="257" r:id="Rad11392d720a4d3c"/>
    <p:sldId xmlns:r="http://schemas.openxmlformats.org/officeDocument/2006/relationships" id="258" r:id="R587dfcd7890341b7"/>
    <p:sldId xmlns:r="http://schemas.openxmlformats.org/officeDocument/2006/relationships" id="259" r:id="R47039c6cdfae4fb0"/>
    <p:sldId xmlns:r="http://schemas.openxmlformats.org/officeDocument/2006/relationships" id="260" r:id="Re179e28631e341bd"/>
    <p:sldId xmlns:r="http://schemas.openxmlformats.org/officeDocument/2006/relationships" id="261" r:id="R15d087cb83e94abe"/>
    <p:sldId xmlns:r="http://schemas.openxmlformats.org/officeDocument/2006/relationships" id="262" r:id="Rfd0f06ede98d4d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5a325de5b64c69" /><Relationship Type="http://schemas.openxmlformats.org/officeDocument/2006/relationships/slide" Target="/ppt/slides/slide1.xml" Id="R8570e299756e4249" /><Relationship Type="http://schemas.openxmlformats.org/officeDocument/2006/relationships/slide" Target="/ppt/slides/slide2.xml" Id="Rad11392d720a4d3c" /><Relationship Type="http://schemas.openxmlformats.org/officeDocument/2006/relationships/slide" Target="/ppt/slides/slide3.xml" Id="R587dfcd7890341b7" /><Relationship Type="http://schemas.openxmlformats.org/officeDocument/2006/relationships/slide" Target="/ppt/slides/slide4.xml" Id="R47039c6cdfae4fb0" /><Relationship Type="http://schemas.openxmlformats.org/officeDocument/2006/relationships/slide" Target="/ppt/slides/slide5.xml" Id="Re179e28631e341bd" /><Relationship Type="http://schemas.openxmlformats.org/officeDocument/2006/relationships/slide" Target="/ppt/slides/slide6.xml" Id="R15d087cb83e94abe" /><Relationship Type="http://schemas.openxmlformats.org/officeDocument/2006/relationships/slide" Target="/ppt/slides/slide7.xml" Id="Rfd0f06ede98d4d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2de2ae960d45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555c02eee4526" /><Relationship Type="http://schemas.openxmlformats.org/officeDocument/2006/relationships/theme" Target="/ppt/slideMasters/theme/theme1.xml" Id="R65e0cdf7ce2943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0555c02eee45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d5a86a13041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e1b70526d44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1e1667d514e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e1b70270a4c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2bf4d997346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903271bbf4d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2c7b2116d4d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TERJETUN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TERJETUN INVEST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TALGØ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Skaus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929 068 939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