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99bfde8ed844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219b27597d4509"/>
  </p:sldMasterIdLst>
  <p:sldIdLst>
    <p:sldId xmlns:r="http://schemas.openxmlformats.org/officeDocument/2006/relationships" id="256" r:id="R5d1b6e045ea34cba"/>
    <p:sldId xmlns:r="http://schemas.openxmlformats.org/officeDocument/2006/relationships" id="257" r:id="Rec89b06134534f41"/>
    <p:sldId xmlns:r="http://schemas.openxmlformats.org/officeDocument/2006/relationships" id="258" r:id="R28eb855868b6465b"/>
    <p:sldId xmlns:r="http://schemas.openxmlformats.org/officeDocument/2006/relationships" id="259" r:id="Reb1d3ad6d6024b64"/>
    <p:sldId xmlns:r="http://schemas.openxmlformats.org/officeDocument/2006/relationships" id="260" r:id="R04a0f96a61824dc4"/>
    <p:sldId xmlns:r="http://schemas.openxmlformats.org/officeDocument/2006/relationships" id="261" r:id="R3e27a5a53114437e"/>
    <p:sldId xmlns:r="http://schemas.openxmlformats.org/officeDocument/2006/relationships" id="262" r:id="Reee1cec8335f44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219b27597d4509" /><Relationship Type="http://schemas.openxmlformats.org/officeDocument/2006/relationships/slide" Target="/ppt/slides/slide1.xml" Id="R5d1b6e045ea34cba" /><Relationship Type="http://schemas.openxmlformats.org/officeDocument/2006/relationships/slide" Target="/ppt/slides/slide2.xml" Id="Rec89b06134534f41" /><Relationship Type="http://schemas.openxmlformats.org/officeDocument/2006/relationships/slide" Target="/ppt/slides/slide3.xml" Id="R28eb855868b6465b" /><Relationship Type="http://schemas.openxmlformats.org/officeDocument/2006/relationships/slide" Target="/ppt/slides/slide4.xml" Id="Reb1d3ad6d6024b64" /><Relationship Type="http://schemas.openxmlformats.org/officeDocument/2006/relationships/slide" Target="/ppt/slides/slide5.xml" Id="R04a0f96a61824dc4" /><Relationship Type="http://schemas.openxmlformats.org/officeDocument/2006/relationships/slide" Target="/ppt/slides/slide6.xml" Id="R3e27a5a53114437e" /><Relationship Type="http://schemas.openxmlformats.org/officeDocument/2006/relationships/slide" Target="/ppt/slides/slide7.xml" Id="Reee1cec8335f44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36114abf443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a81b886694510" /><Relationship Type="http://schemas.openxmlformats.org/officeDocument/2006/relationships/theme" Target="/ppt/slideMasters/theme/theme1.xml" Id="Reb91896f956c4c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a81b88669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e2afb2d3c43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f364382764c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3c3b9f64c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9aa33e2cf45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c81ba93134e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fc5d13bd544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3c533870342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HVARF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HVARF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HVARF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HVARF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HVARF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HVARF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HVARF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AUDUN SVELA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HVARF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929 076 621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HVARF CONSULTING AS</a:t>
            </a:r>
          </a:p>
        </p:txBody>
      </p:sp>
    </p:spTree>
  </p:cSld>
  <p:clrMapOvr>
    <a:masterClrMapping xmlns:a="http://schemas.openxmlformats.org/drawingml/2006/main"/>
  </p:clrMapOvr>
</p:sld>
</file>