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d182be8fa6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11e4759984c83"/>
  </p:sldMasterIdLst>
  <p:sldIdLst>
    <p:sldId xmlns:r="http://schemas.openxmlformats.org/officeDocument/2006/relationships" id="256" r:id="R181065433e874a78"/>
    <p:sldId xmlns:r="http://schemas.openxmlformats.org/officeDocument/2006/relationships" id="257" r:id="R6a0769a96cc14a79"/>
    <p:sldId xmlns:r="http://schemas.openxmlformats.org/officeDocument/2006/relationships" id="258" r:id="R0e487eb442504dc0"/>
    <p:sldId xmlns:r="http://schemas.openxmlformats.org/officeDocument/2006/relationships" id="259" r:id="R87135ac8242d4660"/>
    <p:sldId xmlns:r="http://schemas.openxmlformats.org/officeDocument/2006/relationships" id="260" r:id="Rfb6bf1c5b8694f1d"/>
    <p:sldId xmlns:r="http://schemas.openxmlformats.org/officeDocument/2006/relationships" id="261" r:id="Re0ce785f49444a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11e4759984c83" /><Relationship Type="http://schemas.openxmlformats.org/officeDocument/2006/relationships/slide" Target="/ppt/slides/slide1.xml" Id="R181065433e874a78" /><Relationship Type="http://schemas.openxmlformats.org/officeDocument/2006/relationships/slide" Target="/ppt/slides/slide2.xml" Id="R6a0769a96cc14a79" /><Relationship Type="http://schemas.openxmlformats.org/officeDocument/2006/relationships/slide" Target="/ppt/slides/slide3.xml" Id="R0e487eb442504dc0" /><Relationship Type="http://schemas.openxmlformats.org/officeDocument/2006/relationships/slide" Target="/ppt/slides/slide4.xml" Id="R87135ac8242d4660" /><Relationship Type="http://schemas.openxmlformats.org/officeDocument/2006/relationships/slide" Target="/ppt/slides/slide5.xml" Id="Rfb6bf1c5b8694f1d" /><Relationship Type="http://schemas.openxmlformats.org/officeDocument/2006/relationships/slide" Target="/ppt/slides/slide6.xml" Id="Re0ce785f49444a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12967897949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3ba7bac834319" /><Relationship Type="http://schemas.openxmlformats.org/officeDocument/2006/relationships/theme" Target="/ppt/slideMasters/theme/theme1.xml" Id="R16b9e76c18c045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43ba7bac8343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230375ef2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a89145ea34d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ad77d04434c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e7a7416a649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dcf0d6bb46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14ec38aaa4b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LP MASKINERING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MASKINERING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LP MASKINERING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MASKINERING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MASKINERING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MASKINERING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ØIVIND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MASKINERING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929 079 949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LP MASKINERING AS</a:t>
            </a:r>
          </a:p>
        </p:txBody>
      </p:sp>
    </p:spTree>
  </p:cSld>
  <p:clrMapOvr>
    <a:masterClrMapping xmlns:a="http://schemas.openxmlformats.org/drawingml/2006/main"/>
  </p:clrMapOvr>
</p:sld>
</file>