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fe0c4cb084b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179dca3a14c77"/>
  </p:sldMasterIdLst>
  <p:sldIdLst>
    <p:sldId xmlns:r="http://schemas.openxmlformats.org/officeDocument/2006/relationships" id="256" r:id="R9110b75128d942c0"/>
    <p:sldId xmlns:r="http://schemas.openxmlformats.org/officeDocument/2006/relationships" id="257" r:id="R4abd9e944f7741ec"/>
    <p:sldId xmlns:r="http://schemas.openxmlformats.org/officeDocument/2006/relationships" id="258" r:id="R6603a6a6dd1f44de"/>
    <p:sldId xmlns:r="http://schemas.openxmlformats.org/officeDocument/2006/relationships" id="259" r:id="Ra808aeee083d470e"/>
    <p:sldId xmlns:r="http://schemas.openxmlformats.org/officeDocument/2006/relationships" id="260" r:id="R72b3aa4dd9f8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179dca3a14c77" /><Relationship Type="http://schemas.openxmlformats.org/officeDocument/2006/relationships/slide" Target="/ppt/slides/slide1.xml" Id="R9110b75128d942c0" /><Relationship Type="http://schemas.openxmlformats.org/officeDocument/2006/relationships/slide" Target="/ppt/slides/slide2.xml" Id="R4abd9e944f7741ec" /><Relationship Type="http://schemas.openxmlformats.org/officeDocument/2006/relationships/slide" Target="/ppt/slides/slide3.xml" Id="R6603a6a6dd1f44de" /><Relationship Type="http://schemas.openxmlformats.org/officeDocument/2006/relationships/slide" Target="/ppt/slides/slide4.xml" Id="Ra808aeee083d470e" /><Relationship Type="http://schemas.openxmlformats.org/officeDocument/2006/relationships/slide" Target="/ppt/slides/slide5.xml" Id="R72b3aa4dd9f8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143549b4f1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6615210da460e" /><Relationship Type="http://schemas.openxmlformats.org/officeDocument/2006/relationships/theme" Target="/ppt/slideMasters/theme/theme1.xml" Id="R300e9f304e4a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c6615210da46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d26d32554e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a6acfa6f948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47f92d63f4a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4d53f686d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e2f386b8e4f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GRØNT SKIFTE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GRØNT SKIFTE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GRØNT SKIFTE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GRØNT SKIFTE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GRØNT SKIFTE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GRØNT SKIFTE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929 081 455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GRØNT SKIFTE NORGE</a:t>
            </a:r>
          </a:p>
        </p:txBody>
      </p:sp>
    </p:spTree>
  </p:cSld>
  <p:clrMapOvr>
    <a:masterClrMapping xmlns:a="http://schemas.openxmlformats.org/drawingml/2006/main"/>
  </p:clrMapOvr>
</p:sld>
</file>