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b6d165c19a42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95d59a2a0c4795"/>
  </p:sldMasterIdLst>
  <p:sldIdLst>
    <p:sldId xmlns:r="http://schemas.openxmlformats.org/officeDocument/2006/relationships" id="256" r:id="R1d8912134d3a4f7b"/>
    <p:sldId xmlns:r="http://schemas.openxmlformats.org/officeDocument/2006/relationships" id="257" r:id="Rd36d31f912184132"/>
    <p:sldId xmlns:r="http://schemas.openxmlformats.org/officeDocument/2006/relationships" id="258" r:id="Ra1bed46081d245ae"/>
    <p:sldId xmlns:r="http://schemas.openxmlformats.org/officeDocument/2006/relationships" id="259" r:id="Rdeece61c489e4703"/>
    <p:sldId xmlns:r="http://schemas.openxmlformats.org/officeDocument/2006/relationships" id="260" r:id="R52c63b2b1fba44ec"/>
    <p:sldId xmlns:r="http://schemas.openxmlformats.org/officeDocument/2006/relationships" id="261" r:id="R1d3bfb03b37248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95d59a2a0c4795" /><Relationship Type="http://schemas.openxmlformats.org/officeDocument/2006/relationships/slide" Target="/ppt/slides/slide1.xml" Id="R1d8912134d3a4f7b" /><Relationship Type="http://schemas.openxmlformats.org/officeDocument/2006/relationships/slide" Target="/ppt/slides/slide2.xml" Id="Rd36d31f912184132" /><Relationship Type="http://schemas.openxmlformats.org/officeDocument/2006/relationships/slide" Target="/ppt/slides/slide3.xml" Id="Ra1bed46081d245ae" /><Relationship Type="http://schemas.openxmlformats.org/officeDocument/2006/relationships/slide" Target="/ppt/slides/slide4.xml" Id="Rdeece61c489e4703" /><Relationship Type="http://schemas.openxmlformats.org/officeDocument/2006/relationships/slide" Target="/ppt/slides/slide5.xml" Id="R52c63b2b1fba44ec" /><Relationship Type="http://schemas.openxmlformats.org/officeDocument/2006/relationships/slide" Target="/ppt/slides/slide6.xml" Id="R1d3bfb03b37248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b731882ecf44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60b34ab244b0f" /><Relationship Type="http://schemas.openxmlformats.org/officeDocument/2006/relationships/theme" Target="/ppt/slideMasters/theme/theme1.xml" Id="Rfd9257a3c69c41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560b34ab244b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5f2bb284f40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f105142f849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71f2f83c249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fc0e3408e41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41cb84c7c43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29648edba4e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DAHLSTRØEN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DAHLSTRØEN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DAHLSTRØEN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DAHLSTRØEN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DAHLSTRØEN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DAHLSTRØEN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Holmengata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929 086 554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DAHLSTRØEN HOLDING AS</a:t>
            </a:r>
          </a:p>
        </p:txBody>
      </p:sp>
    </p:spTree>
  </p:cSld>
  <p:clrMapOvr>
    <a:masterClrMapping xmlns:a="http://schemas.openxmlformats.org/drawingml/2006/main"/>
  </p:clrMapOvr>
</p:sld>
</file>