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35bc4169e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b373250124c1d"/>
  </p:sldMasterIdLst>
  <p:sldIdLst>
    <p:sldId xmlns:r="http://schemas.openxmlformats.org/officeDocument/2006/relationships" id="256" r:id="R840671b6879745fd"/>
    <p:sldId xmlns:r="http://schemas.openxmlformats.org/officeDocument/2006/relationships" id="257" r:id="Rcf46a500e2fd41df"/>
    <p:sldId xmlns:r="http://schemas.openxmlformats.org/officeDocument/2006/relationships" id="258" r:id="R649f41b340794419"/>
    <p:sldId xmlns:r="http://schemas.openxmlformats.org/officeDocument/2006/relationships" id="259" r:id="Ra57922b80edd4d17"/>
    <p:sldId xmlns:r="http://schemas.openxmlformats.org/officeDocument/2006/relationships" id="260" r:id="Rcaf69ca87ef245e0"/>
    <p:sldId xmlns:r="http://schemas.openxmlformats.org/officeDocument/2006/relationships" id="261" r:id="Ra660fa645a2d4734"/>
    <p:sldId xmlns:r="http://schemas.openxmlformats.org/officeDocument/2006/relationships" id="262" r:id="R032e793fe372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b373250124c1d" /><Relationship Type="http://schemas.openxmlformats.org/officeDocument/2006/relationships/slide" Target="/ppt/slides/slide1.xml" Id="R840671b6879745fd" /><Relationship Type="http://schemas.openxmlformats.org/officeDocument/2006/relationships/slide" Target="/ppt/slides/slide2.xml" Id="Rcf46a500e2fd41df" /><Relationship Type="http://schemas.openxmlformats.org/officeDocument/2006/relationships/slide" Target="/ppt/slides/slide3.xml" Id="R649f41b340794419" /><Relationship Type="http://schemas.openxmlformats.org/officeDocument/2006/relationships/slide" Target="/ppt/slides/slide4.xml" Id="Ra57922b80edd4d17" /><Relationship Type="http://schemas.openxmlformats.org/officeDocument/2006/relationships/slide" Target="/ppt/slides/slide5.xml" Id="Rcaf69ca87ef245e0" /><Relationship Type="http://schemas.openxmlformats.org/officeDocument/2006/relationships/slide" Target="/ppt/slides/slide6.xml" Id="Ra660fa645a2d4734" /><Relationship Type="http://schemas.openxmlformats.org/officeDocument/2006/relationships/slide" Target="/ppt/slides/slide7.xml" Id="R032e793fe372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ed1219662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e4e9a7724e76" /><Relationship Type="http://schemas.openxmlformats.org/officeDocument/2006/relationships/theme" Target="/ppt/slideMasters/theme/theme1.xml" Id="Rceecc3e543be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8e4e9a772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517e2902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461a94e5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3a282794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118ed17c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00b3ab3a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5381dc02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9711ab2ec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