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6210ccd2d441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55abf0636849a8"/>
  </p:sldMasterIdLst>
  <p:sldIdLst>
    <p:sldId xmlns:r="http://schemas.openxmlformats.org/officeDocument/2006/relationships" id="256" r:id="R3cc78168b0c34d5b"/>
    <p:sldId xmlns:r="http://schemas.openxmlformats.org/officeDocument/2006/relationships" id="257" r:id="Rf20b686e0cbe4318"/>
    <p:sldId xmlns:r="http://schemas.openxmlformats.org/officeDocument/2006/relationships" id="258" r:id="Rba93b2fcbddc4df0"/>
    <p:sldId xmlns:r="http://schemas.openxmlformats.org/officeDocument/2006/relationships" id="259" r:id="R73dc62a886854c2c"/>
    <p:sldId xmlns:r="http://schemas.openxmlformats.org/officeDocument/2006/relationships" id="260" r:id="R04c7751705f64db6"/>
    <p:sldId xmlns:r="http://schemas.openxmlformats.org/officeDocument/2006/relationships" id="261" r:id="Rf7c295cf761548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55abf0636849a8" /><Relationship Type="http://schemas.openxmlformats.org/officeDocument/2006/relationships/slide" Target="/ppt/slides/slide1.xml" Id="R3cc78168b0c34d5b" /><Relationship Type="http://schemas.openxmlformats.org/officeDocument/2006/relationships/slide" Target="/ppt/slides/slide2.xml" Id="Rf20b686e0cbe4318" /><Relationship Type="http://schemas.openxmlformats.org/officeDocument/2006/relationships/slide" Target="/ppt/slides/slide3.xml" Id="Rba93b2fcbddc4df0" /><Relationship Type="http://schemas.openxmlformats.org/officeDocument/2006/relationships/slide" Target="/ppt/slides/slide4.xml" Id="R73dc62a886854c2c" /><Relationship Type="http://schemas.openxmlformats.org/officeDocument/2006/relationships/slide" Target="/ppt/slides/slide5.xml" Id="R04c7751705f64db6" /><Relationship Type="http://schemas.openxmlformats.org/officeDocument/2006/relationships/slide" Target="/ppt/slides/slide6.xml" Id="Rf7c295cf761548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9c37b1f09c4f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0e5b154f74552" /><Relationship Type="http://schemas.openxmlformats.org/officeDocument/2006/relationships/theme" Target="/ppt/slideMasters/theme/theme1.xml" Id="R50c2e6f8c19a40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40e5b154f745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1380d4587b45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6eb09f8ad4f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c67583d064c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6e6f236e141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cd23942e94e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5005c774c45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Aspelundtunet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929 102 967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 HOLDING AS</a:t>
            </a:r>
          </a:p>
        </p:txBody>
      </p:sp>
    </p:spTree>
  </p:cSld>
  <p:clrMapOvr>
    <a:masterClrMapping xmlns:a="http://schemas.openxmlformats.org/drawingml/2006/main"/>
  </p:clrMapOvr>
</p:sld>
</file>