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f3e42207ad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94fa277a39464a"/>
  </p:sldMasterIdLst>
  <p:sldIdLst>
    <p:sldId xmlns:r="http://schemas.openxmlformats.org/officeDocument/2006/relationships" id="256" r:id="Rcb1b416993094b5a"/>
    <p:sldId xmlns:r="http://schemas.openxmlformats.org/officeDocument/2006/relationships" id="257" r:id="R0e9335f3006f430c"/>
    <p:sldId xmlns:r="http://schemas.openxmlformats.org/officeDocument/2006/relationships" id="258" r:id="R53aada468fa945b5"/>
    <p:sldId xmlns:r="http://schemas.openxmlformats.org/officeDocument/2006/relationships" id="259" r:id="R682fe07736fb4bca"/>
    <p:sldId xmlns:r="http://schemas.openxmlformats.org/officeDocument/2006/relationships" id="260" r:id="Rc0c279a3ffbd476a"/>
    <p:sldId xmlns:r="http://schemas.openxmlformats.org/officeDocument/2006/relationships" id="261" r:id="R420a2c83193149c8"/>
    <p:sldId xmlns:r="http://schemas.openxmlformats.org/officeDocument/2006/relationships" id="262" r:id="R7fd049cc1812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4fa277a39464a" /><Relationship Type="http://schemas.openxmlformats.org/officeDocument/2006/relationships/slide" Target="/ppt/slides/slide1.xml" Id="Rcb1b416993094b5a" /><Relationship Type="http://schemas.openxmlformats.org/officeDocument/2006/relationships/slide" Target="/ppt/slides/slide2.xml" Id="R0e9335f3006f430c" /><Relationship Type="http://schemas.openxmlformats.org/officeDocument/2006/relationships/slide" Target="/ppt/slides/slide3.xml" Id="R53aada468fa945b5" /><Relationship Type="http://schemas.openxmlformats.org/officeDocument/2006/relationships/slide" Target="/ppt/slides/slide4.xml" Id="R682fe07736fb4bca" /><Relationship Type="http://schemas.openxmlformats.org/officeDocument/2006/relationships/slide" Target="/ppt/slides/slide5.xml" Id="Rc0c279a3ffbd476a" /><Relationship Type="http://schemas.openxmlformats.org/officeDocument/2006/relationships/slide" Target="/ppt/slides/slide6.xml" Id="R420a2c83193149c8" /><Relationship Type="http://schemas.openxmlformats.org/officeDocument/2006/relationships/slide" Target="/ppt/slides/slide7.xml" Id="R7fd049cc1812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824eeff4945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615f177374d31" /><Relationship Type="http://schemas.openxmlformats.org/officeDocument/2006/relationships/theme" Target="/ppt/slideMasters/theme/theme1.xml" Id="Rcb3987d74aec48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6615f177374d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3654baaae47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16364ba4447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23b2fdc134f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5c56b122846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4b65996e041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650d2b447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e3155cbbe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ALEX EGELAND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EGELAND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 EGELAND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EGELAND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EGELAND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EGELAND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EGELAND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 ALEKSEI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EGELAND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Condeep-veien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929 104 005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EGELAND INVEST AS</a:t>
            </a:r>
          </a:p>
        </p:txBody>
      </p:sp>
    </p:spTree>
  </p:cSld>
  <p:clrMapOvr>
    <a:masterClrMapping xmlns:a="http://schemas.openxmlformats.org/drawingml/2006/main"/>
  </p:clrMapOvr>
</p:sld>
</file>