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2cda32f3c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15c7edb8e4dc1"/>
  </p:sldMasterIdLst>
  <p:sldIdLst>
    <p:sldId xmlns:r="http://schemas.openxmlformats.org/officeDocument/2006/relationships" id="256" r:id="Rdc61e666b0074254"/>
    <p:sldId xmlns:r="http://schemas.openxmlformats.org/officeDocument/2006/relationships" id="257" r:id="Rf26f588a69cf4d88"/>
    <p:sldId xmlns:r="http://schemas.openxmlformats.org/officeDocument/2006/relationships" id="258" r:id="R84a1f49031b043f0"/>
    <p:sldId xmlns:r="http://schemas.openxmlformats.org/officeDocument/2006/relationships" id="259" r:id="Rc3c4623e37ac452f"/>
    <p:sldId xmlns:r="http://schemas.openxmlformats.org/officeDocument/2006/relationships" id="260" r:id="R5c33e6152e7e4a15"/>
    <p:sldId xmlns:r="http://schemas.openxmlformats.org/officeDocument/2006/relationships" id="261" r:id="R971f2743528a4361"/>
    <p:sldId xmlns:r="http://schemas.openxmlformats.org/officeDocument/2006/relationships" id="262" r:id="Rcf272495b84a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15c7edb8e4dc1" /><Relationship Type="http://schemas.openxmlformats.org/officeDocument/2006/relationships/slide" Target="/ppt/slides/slide1.xml" Id="Rdc61e666b0074254" /><Relationship Type="http://schemas.openxmlformats.org/officeDocument/2006/relationships/slide" Target="/ppt/slides/slide2.xml" Id="Rf26f588a69cf4d88" /><Relationship Type="http://schemas.openxmlformats.org/officeDocument/2006/relationships/slide" Target="/ppt/slides/slide3.xml" Id="R84a1f49031b043f0" /><Relationship Type="http://schemas.openxmlformats.org/officeDocument/2006/relationships/slide" Target="/ppt/slides/slide4.xml" Id="Rc3c4623e37ac452f" /><Relationship Type="http://schemas.openxmlformats.org/officeDocument/2006/relationships/slide" Target="/ppt/slides/slide5.xml" Id="R5c33e6152e7e4a15" /><Relationship Type="http://schemas.openxmlformats.org/officeDocument/2006/relationships/slide" Target="/ppt/slides/slide6.xml" Id="R971f2743528a4361" /><Relationship Type="http://schemas.openxmlformats.org/officeDocument/2006/relationships/slide" Target="/ppt/slides/slide7.xml" Id="Rcf272495b84a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29caab6454e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aae698aa7447d" /><Relationship Type="http://schemas.openxmlformats.org/officeDocument/2006/relationships/theme" Target="/ppt/slideMasters/theme/theme1.xml" Id="R700ad94502d5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faae698aa744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25232af89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cd378a9cd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0245347254b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67f9c8b78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c2752ccfb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5d9af21b649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72bbddc1c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PARAGON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PARAGON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366 567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TUOMO ANTON UTOSLAHTI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173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929 106 954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PARAGON VVS AS</a:t>
            </a:r>
          </a:p>
        </p:txBody>
      </p:sp>
    </p:spTree>
  </p:cSld>
  <p:clrMapOvr>
    <a:masterClrMapping xmlns:a="http://schemas.openxmlformats.org/drawingml/2006/main"/>
  </p:clrMapOvr>
</p:sld>
</file>