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ddd6732ba9749e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cc034070d5d451a"/>
  </p:sldMasterIdLst>
  <p:sldIdLst>
    <p:sldId xmlns:r="http://schemas.openxmlformats.org/officeDocument/2006/relationships" id="256" r:id="Re6a2605c4c9f40c1"/>
    <p:sldId xmlns:r="http://schemas.openxmlformats.org/officeDocument/2006/relationships" id="257" r:id="R045448fbe0ed4aff"/>
    <p:sldId xmlns:r="http://schemas.openxmlformats.org/officeDocument/2006/relationships" id="258" r:id="R5976bee187e44f5a"/>
    <p:sldId xmlns:r="http://schemas.openxmlformats.org/officeDocument/2006/relationships" id="259" r:id="R57d01b9499584c9d"/>
    <p:sldId xmlns:r="http://schemas.openxmlformats.org/officeDocument/2006/relationships" id="260" r:id="R3681a794d3764c54"/>
    <p:sldId xmlns:r="http://schemas.openxmlformats.org/officeDocument/2006/relationships" id="261" r:id="Re7a750049c5940bd"/>
    <p:sldId xmlns:r="http://schemas.openxmlformats.org/officeDocument/2006/relationships" id="262" r:id="Ra1ac6dae02804b2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cc034070d5d451a" /><Relationship Type="http://schemas.openxmlformats.org/officeDocument/2006/relationships/slide" Target="/ppt/slides/slide1.xml" Id="Re6a2605c4c9f40c1" /><Relationship Type="http://schemas.openxmlformats.org/officeDocument/2006/relationships/slide" Target="/ppt/slides/slide2.xml" Id="R045448fbe0ed4aff" /><Relationship Type="http://schemas.openxmlformats.org/officeDocument/2006/relationships/slide" Target="/ppt/slides/slide3.xml" Id="R5976bee187e44f5a" /><Relationship Type="http://schemas.openxmlformats.org/officeDocument/2006/relationships/slide" Target="/ppt/slides/slide4.xml" Id="R57d01b9499584c9d" /><Relationship Type="http://schemas.openxmlformats.org/officeDocument/2006/relationships/slide" Target="/ppt/slides/slide5.xml" Id="R3681a794d3764c54" /><Relationship Type="http://schemas.openxmlformats.org/officeDocument/2006/relationships/slide" Target="/ppt/slides/slide6.xml" Id="Re7a750049c5940bd" /><Relationship Type="http://schemas.openxmlformats.org/officeDocument/2006/relationships/slide" Target="/ppt/slides/slide7.xml" Id="Ra1ac6dae02804b2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e4f6d75323a444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3d094cbd6c34519" /><Relationship Type="http://schemas.openxmlformats.org/officeDocument/2006/relationships/theme" Target="/ppt/slideMasters/theme/theme1.xml" Id="Rcceadee1e6a14b6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3d094cbd6c3451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0a3872ae65448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596b6def8c416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696d919ba34e8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6a980f649c04e7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3438c3bc04410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21f169a92c495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6699271ed8460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ODNABERGET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ODNABERGET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ODNABERGET AS ble etablert [år] og holder til i Randaberg.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ODNABERGET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ODNABERGET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ODNABERGET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−41 950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1 715 269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10 169 166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10 263 650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ODNABERGET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HERBJØRN VESTVIK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ODNABERGET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Herbjørn Vestvik, Odnabergveien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4072 Randaberg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929 109 813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ODNABERGET AS</a:t>
            </a:r>
          </a:p>
        </p:txBody>
      </p:sp>
    </p:spTree>
  </p:cSld>
  <p:clrMapOvr>
    <a:masterClrMapping xmlns:a="http://schemas.openxmlformats.org/drawingml/2006/main"/>
  </p:clrMapOvr>
</p:sld>
</file>