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04acdd52c0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89889ecde54dc2"/>
  </p:sldMasterIdLst>
  <p:sldIdLst>
    <p:sldId xmlns:r="http://schemas.openxmlformats.org/officeDocument/2006/relationships" id="256" r:id="R4354a7c64a674fba"/>
    <p:sldId xmlns:r="http://schemas.openxmlformats.org/officeDocument/2006/relationships" id="257" r:id="R4db1d2a5ad1b4469"/>
    <p:sldId xmlns:r="http://schemas.openxmlformats.org/officeDocument/2006/relationships" id="258" r:id="Ra76830f6acd94390"/>
    <p:sldId xmlns:r="http://schemas.openxmlformats.org/officeDocument/2006/relationships" id="259" r:id="R56573902c26b4995"/>
    <p:sldId xmlns:r="http://schemas.openxmlformats.org/officeDocument/2006/relationships" id="260" r:id="Rdb1c5a95972b4692"/>
    <p:sldId xmlns:r="http://schemas.openxmlformats.org/officeDocument/2006/relationships" id="261" r:id="Rdd97d99cf6bf4df4"/>
    <p:sldId xmlns:r="http://schemas.openxmlformats.org/officeDocument/2006/relationships" id="262" r:id="R7a1dc7ff0b42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9889ecde54dc2" /><Relationship Type="http://schemas.openxmlformats.org/officeDocument/2006/relationships/slide" Target="/ppt/slides/slide1.xml" Id="R4354a7c64a674fba" /><Relationship Type="http://schemas.openxmlformats.org/officeDocument/2006/relationships/slide" Target="/ppt/slides/slide2.xml" Id="R4db1d2a5ad1b4469" /><Relationship Type="http://schemas.openxmlformats.org/officeDocument/2006/relationships/slide" Target="/ppt/slides/slide3.xml" Id="Ra76830f6acd94390" /><Relationship Type="http://schemas.openxmlformats.org/officeDocument/2006/relationships/slide" Target="/ppt/slides/slide4.xml" Id="R56573902c26b4995" /><Relationship Type="http://schemas.openxmlformats.org/officeDocument/2006/relationships/slide" Target="/ppt/slides/slide5.xml" Id="Rdb1c5a95972b4692" /><Relationship Type="http://schemas.openxmlformats.org/officeDocument/2006/relationships/slide" Target="/ppt/slides/slide6.xml" Id="Rdd97d99cf6bf4df4" /><Relationship Type="http://schemas.openxmlformats.org/officeDocument/2006/relationships/slide" Target="/ppt/slides/slide7.xml" Id="R7a1dc7ff0b42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4952b973f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fc94819b41ac" /><Relationship Type="http://schemas.openxmlformats.org/officeDocument/2006/relationships/theme" Target="/ppt/slideMasters/theme/theme1.xml" Id="R803ea9091960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2fc94819b41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58e2907e747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2c30fea4b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982c251df43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f0ee13e4d40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1f7e5ec8c4e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612bd7a6a4e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12d4346e74a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HAMMERHEAD TECHNOLOGY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HAMMERHEAD TECHNOLOGY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97 962 547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99 479 959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Hiorth, Kringsjåvegen 20D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929 112 911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