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d687a96dae49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f914937284703"/>
  </p:sldMasterIdLst>
  <p:sldIdLst>
    <p:sldId xmlns:r="http://schemas.openxmlformats.org/officeDocument/2006/relationships" id="256" r:id="R58fae400ecd24b02"/>
    <p:sldId xmlns:r="http://schemas.openxmlformats.org/officeDocument/2006/relationships" id="257" r:id="Rd5775e2abebe4c04"/>
    <p:sldId xmlns:r="http://schemas.openxmlformats.org/officeDocument/2006/relationships" id="258" r:id="R1b866854ed324341"/>
    <p:sldId xmlns:r="http://schemas.openxmlformats.org/officeDocument/2006/relationships" id="259" r:id="R4622cf0098c84004"/>
    <p:sldId xmlns:r="http://schemas.openxmlformats.org/officeDocument/2006/relationships" id="260" r:id="Rcc91394e80be48d9"/>
    <p:sldId xmlns:r="http://schemas.openxmlformats.org/officeDocument/2006/relationships" id="261" r:id="R865415688557451c"/>
    <p:sldId xmlns:r="http://schemas.openxmlformats.org/officeDocument/2006/relationships" id="262" r:id="Rf599caeb8a684d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f914937284703" /><Relationship Type="http://schemas.openxmlformats.org/officeDocument/2006/relationships/slide" Target="/ppt/slides/slide1.xml" Id="R58fae400ecd24b02" /><Relationship Type="http://schemas.openxmlformats.org/officeDocument/2006/relationships/slide" Target="/ppt/slides/slide2.xml" Id="Rd5775e2abebe4c04" /><Relationship Type="http://schemas.openxmlformats.org/officeDocument/2006/relationships/slide" Target="/ppt/slides/slide3.xml" Id="R1b866854ed324341" /><Relationship Type="http://schemas.openxmlformats.org/officeDocument/2006/relationships/slide" Target="/ppt/slides/slide4.xml" Id="R4622cf0098c84004" /><Relationship Type="http://schemas.openxmlformats.org/officeDocument/2006/relationships/slide" Target="/ppt/slides/slide5.xml" Id="Rcc91394e80be48d9" /><Relationship Type="http://schemas.openxmlformats.org/officeDocument/2006/relationships/slide" Target="/ppt/slides/slide6.xml" Id="R865415688557451c" /><Relationship Type="http://schemas.openxmlformats.org/officeDocument/2006/relationships/slide" Target="/ppt/slides/slide7.xml" Id="Rf599caeb8a684d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be3c23a5f4d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cc47509434012" /><Relationship Type="http://schemas.openxmlformats.org/officeDocument/2006/relationships/theme" Target="/ppt/slideMasters/theme/theme1.xml" Id="R41fccf777be147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cc475094340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f54fedd99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b4893e21b41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2727665ee4c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9a6cb6cdd47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22f0958ec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dead52ac34e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e51b4004b45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AUTORIAGRUPPEN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AUTORIAGRUPPEN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22 828 238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−3 599 765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−3 536 460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79 753 414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159 588 240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VIATURA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Tømteveien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929 118 812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