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4ac62321aa42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ab8650d1a14038"/>
  </p:sldMasterIdLst>
  <p:sldIdLst>
    <p:sldId xmlns:r="http://schemas.openxmlformats.org/officeDocument/2006/relationships" id="256" r:id="Rbfdd9829a9ed4f36"/>
    <p:sldId xmlns:r="http://schemas.openxmlformats.org/officeDocument/2006/relationships" id="257" r:id="R2322d91854fa4cc5"/>
    <p:sldId xmlns:r="http://schemas.openxmlformats.org/officeDocument/2006/relationships" id="258" r:id="R910ea4b3e334425a"/>
    <p:sldId xmlns:r="http://schemas.openxmlformats.org/officeDocument/2006/relationships" id="259" r:id="Rb31c0e699d654531"/>
    <p:sldId xmlns:r="http://schemas.openxmlformats.org/officeDocument/2006/relationships" id="260" r:id="R3e9f34b9fdfc4356"/>
    <p:sldId xmlns:r="http://schemas.openxmlformats.org/officeDocument/2006/relationships" id="261" r:id="Rb0ef4b84ac994bb1"/>
    <p:sldId xmlns:r="http://schemas.openxmlformats.org/officeDocument/2006/relationships" id="262" r:id="Rbdf0ac98f6bc45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b8650d1a14038" /><Relationship Type="http://schemas.openxmlformats.org/officeDocument/2006/relationships/slide" Target="/ppt/slides/slide1.xml" Id="Rbfdd9829a9ed4f36" /><Relationship Type="http://schemas.openxmlformats.org/officeDocument/2006/relationships/slide" Target="/ppt/slides/slide2.xml" Id="R2322d91854fa4cc5" /><Relationship Type="http://schemas.openxmlformats.org/officeDocument/2006/relationships/slide" Target="/ppt/slides/slide3.xml" Id="R910ea4b3e334425a" /><Relationship Type="http://schemas.openxmlformats.org/officeDocument/2006/relationships/slide" Target="/ppt/slides/slide4.xml" Id="Rb31c0e699d654531" /><Relationship Type="http://schemas.openxmlformats.org/officeDocument/2006/relationships/slide" Target="/ppt/slides/slide5.xml" Id="R3e9f34b9fdfc4356" /><Relationship Type="http://schemas.openxmlformats.org/officeDocument/2006/relationships/slide" Target="/ppt/slides/slide6.xml" Id="Rb0ef4b84ac994bb1" /><Relationship Type="http://schemas.openxmlformats.org/officeDocument/2006/relationships/slide" Target="/ppt/slides/slide7.xml" Id="Rbdf0ac98f6bc45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8f6121aa047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7dc5daa2f4392" /><Relationship Type="http://schemas.openxmlformats.org/officeDocument/2006/relationships/theme" Target="/ppt/slideMasters/theme/theme1.xml" Id="R1121826c8a03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7dc5daa2f43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adcd2137848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edc2f3d284c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f2c5ddce34b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2004756304b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8c004bc994d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f400bb00841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3873afde949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LTH PERFECT SERVE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LTH PERFECT SERVE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297 479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LUEN TAK HO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Restaurant Sawan, President Harbitz'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929 120 213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