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77a996aaf1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25ef790c04e29"/>
  </p:sldMasterIdLst>
  <p:sldIdLst>
    <p:sldId xmlns:r="http://schemas.openxmlformats.org/officeDocument/2006/relationships" id="256" r:id="Rb8f35a3fc1b849ee"/>
    <p:sldId xmlns:r="http://schemas.openxmlformats.org/officeDocument/2006/relationships" id="257" r:id="R0351962a5f394b6c"/>
    <p:sldId xmlns:r="http://schemas.openxmlformats.org/officeDocument/2006/relationships" id="258" r:id="R426dfd6a8d2a4232"/>
    <p:sldId xmlns:r="http://schemas.openxmlformats.org/officeDocument/2006/relationships" id="259" r:id="R16f9dae24e1147e3"/>
    <p:sldId xmlns:r="http://schemas.openxmlformats.org/officeDocument/2006/relationships" id="260" r:id="R9317ed1b50214f39"/>
    <p:sldId xmlns:r="http://schemas.openxmlformats.org/officeDocument/2006/relationships" id="261" r:id="R94e38bef3732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25ef790c04e29" /><Relationship Type="http://schemas.openxmlformats.org/officeDocument/2006/relationships/slide" Target="/ppt/slides/slide1.xml" Id="Rb8f35a3fc1b849ee" /><Relationship Type="http://schemas.openxmlformats.org/officeDocument/2006/relationships/slide" Target="/ppt/slides/slide2.xml" Id="R0351962a5f394b6c" /><Relationship Type="http://schemas.openxmlformats.org/officeDocument/2006/relationships/slide" Target="/ppt/slides/slide3.xml" Id="R426dfd6a8d2a4232" /><Relationship Type="http://schemas.openxmlformats.org/officeDocument/2006/relationships/slide" Target="/ppt/slides/slide4.xml" Id="R16f9dae24e1147e3" /><Relationship Type="http://schemas.openxmlformats.org/officeDocument/2006/relationships/slide" Target="/ppt/slides/slide5.xml" Id="R9317ed1b50214f39" /><Relationship Type="http://schemas.openxmlformats.org/officeDocument/2006/relationships/slide" Target="/ppt/slides/slide6.xml" Id="R94e38bef3732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7d8c3794b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bbb47a5cd4a52" /><Relationship Type="http://schemas.openxmlformats.org/officeDocument/2006/relationships/theme" Target="/ppt/slideMasters/theme/theme1.xml" Id="Rd7ce6dfb63e04d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bbb47a5cd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701995141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fa32c87e04c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f635c4d2f4e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6c8e0e51d46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53b8176a9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b6633a11e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 QUICK ADVISORS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QUICK ADVISORS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QUICK ADVISORS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QUICK ADVISORS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QUICK ADVISORS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QUICK ADVISORS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Ck Regnskap AS, Grindbråtan 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1484 Hakadal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929 132 831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QUICK ADVISORS AS</a:t>
            </a:r>
          </a:p>
        </p:txBody>
      </p:sp>
    </p:spTree>
  </p:cSld>
  <p:clrMapOvr>
    <a:masterClrMapping xmlns:a="http://schemas.openxmlformats.org/drawingml/2006/main"/>
  </p:clrMapOvr>
</p:sld>
</file>