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5fd0914624e4fb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f9ac947a9c942e1"/>
  </p:sldMasterIdLst>
  <p:sldIdLst>
    <p:sldId xmlns:r="http://schemas.openxmlformats.org/officeDocument/2006/relationships" id="256" r:id="Ra18bc6021af548f4"/>
    <p:sldId xmlns:r="http://schemas.openxmlformats.org/officeDocument/2006/relationships" id="257" r:id="R8bb533f3824144d1"/>
    <p:sldId xmlns:r="http://schemas.openxmlformats.org/officeDocument/2006/relationships" id="258" r:id="R07697eb2d55f4492"/>
    <p:sldId xmlns:r="http://schemas.openxmlformats.org/officeDocument/2006/relationships" id="259" r:id="R130798d5c5664df7"/>
    <p:sldId xmlns:r="http://schemas.openxmlformats.org/officeDocument/2006/relationships" id="260" r:id="R0e06915ff58b4615"/>
    <p:sldId xmlns:r="http://schemas.openxmlformats.org/officeDocument/2006/relationships" id="261" r:id="Rf31c44bc601644cd"/>
    <p:sldId xmlns:r="http://schemas.openxmlformats.org/officeDocument/2006/relationships" id="262" r:id="Rc61185de2b84424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f9ac947a9c942e1" /><Relationship Type="http://schemas.openxmlformats.org/officeDocument/2006/relationships/slide" Target="/ppt/slides/slide1.xml" Id="Ra18bc6021af548f4" /><Relationship Type="http://schemas.openxmlformats.org/officeDocument/2006/relationships/slide" Target="/ppt/slides/slide2.xml" Id="R8bb533f3824144d1" /><Relationship Type="http://schemas.openxmlformats.org/officeDocument/2006/relationships/slide" Target="/ppt/slides/slide3.xml" Id="R07697eb2d55f4492" /><Relationship Type="http://schemas.openxmlformats.org/officeDocument/2006/relationships/slide" Target="/ppt/slides/slide4.xml" Id="R130798d5c5664df7" /><Relationship Type="http://schemas.openxmlformats.org/officeDocument/2006/relationships/slide" Target="/ppt/slides/slide5.xml" Id="R0e06915ff58b4615" /><Relationship Type="http://schemas.openxmlformats.org/officeDocument/2006/relationships/slide" Target="/ppt/slides/slide6.xml" Id="Rf31c44bc601644cd" /><Relationship Type="http://schemas.openxmlformats.org/officeDocument/2006/relationships/slide" Target="/ppt/slides/slide7.xml" Id="Rc61185de2b84424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3a401cdc5da4fb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e02826c04f425c" /><Relationship Type="http://schemas.openxmlformats.org/officeDocument/2006/relationships/theme" Target="/ppt/slideMasters/theme/theme1.xml" Id="R1b606c2fa03f43d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9e02826c04f425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fb7a8b219e484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db82938f2d477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1ffff97ef84f4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52adb9d31e431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1399bef092430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f528fb5bf4486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5ffaa51e7e424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PRO QUICK ADVISORS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 QUICK ADVISORS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PRO QUICK ADVISORS AS ble etablert [år] og holder til i Hakadal.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 QUICK ADVISORS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 QUICK ADVISORS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 QUICK ADVISORS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1 597 876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−14 880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5 133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34 771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664 999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 QUICK ADVISORS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JOHAN FABIAN ROSATI WAHL  –  80,0 %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KRISTEL WAHL  –  20,0 %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 QUICK ADVISORS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Ck Regnskap AS, Grindbråtan 40A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1484 Hakadal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929 132 831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 QUICK ADVISORS AS</a:t>
            </a:r>
          </a:p>
        </p:txBody>
      </p:sp>
    </p:spTree>
  </p:cSld>
  <p:clrMapOvr>
    <a:masterClrMapping xmlns:a="http://schemas.openxmlformats.org/drawingml/2006/main"/>
  </p:clrMapOvr>
</p:sld>
</file>