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f7840d6bb81445b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9b5a41546f44465"/>
  </p:sldMasterIdLst>
  <p:sldIdLst>
    <p:sldId xmlns:r="http://schemas.openxmlformats.org/officeDocument/2006/relationships" id="256" r:id="Rad809d900ab44159"/>
    <p:sldId xmlns:r="http://schemas.openxmlformats.org/officeDocument/2006/relationships" id="257" r:id="Reaa976b973854fab"/>
    <p:sldId xmlns:r="http://schemas.openxmlformats.org/officeDocument/2006/relationships" id="258" r:id="R465e22314f6945cb"/>
    <p:sldId xmlns:r="http://schemas.openxmlformats.org/officeDocument/2006/relationships" id="259" r:id="R2280fd1721a94a0a"/>
    <p:sldId xmlns:r="http://schemas.openxmlformats.org/officeDocument/2006/relationships" id="260" r:id="R5003e96dccd14b06"/>
    <p:sldId xmlns:r="http://schemas.openxmlformats.org/officeDocument/2006/relationships" id="261" r:id="Rb59bf11971334270"/>
    <p:sldId xmlns:r="http://schemas.openxmlformats.org/officeDocument/2006/relationships" id="262" r:id="R252f8e8ca3db4b4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9b5a41546f44465" /><Relationship Type="http://schemas.openxmlformats.org/officeDocument/2006/relationships/slide" Target="/ppt/slides/slide1.xml" Id="Rad809d900ab44159" /><Relationship Type="http://schemas.openxmlformats.org/officeDocument/2006/relationships/slide" Target="/ppt/slides/slide2.xml" Id="Reaa976b973854fab" /><Relationship Type="http://schemas.openxmlformats.org/officeDocument/2006/relationships/slide" Target="/ppt/slides/slide3.xml" Id="R465e22314f6945cb" /><Relationship Type="http://schemas.openxmlformats.org/officeDocument/2006/relationships/slide" Target="/ppt/slides/slide4.xml" Id="R2280fd1721a94a0a" /><Relationship Type="http://schemas.openxmlformats.org/officeDocument/2006/relationships/slide" Target="/ppt/slides/slide5.xml" Id="R5003e96dccd14b06" /><Relationship Type="http://schemas.openxmlformats.org/officeDocument/2006/relationships/slide" Target="/ppt/slides/slide6.xml" Id="Rb59bf11971334270" /><Relationship Type="http://schemas.openxmlformats.org/officeDocument/2006/relationships/slide" Target="/ppt/slides/slide7.xml" Id="R252f8e8ca3db4b4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eb4ebb413444c7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bb8dca22ef42ec" /><Relationship Type="http://schemas.openxmlformats.org/officeDocument/2006/relationships/theme" Target="/ppt/slideMasters/theme/theme1.xml" Id="Rf3829e08532047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22bb8dca22ef42e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a9e89147af478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2f33b9fd004d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dd96623de24fd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b24c6e345b4ab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24dacac9e44c2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62a9fcda6045c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6e28353ebd41f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HIDEOUS MONSTER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HIDEOUS MONSTER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HIDEOUS MONSTER AS ble etablert [år] og holder til i Vestby.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HIDEOUS MONSTER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HIDEOUS MONSTER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HIDEOUS MONSTER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1 692 975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119 605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97 714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124 709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305 793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HIDEOUS MONSTER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LEON SANDØY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HIDEOUS MONSTER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Sophies vei 14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1542 Vestby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929 134 613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HIDEOUS MONSTER AS</a:t>
            </a:r>
          </a:p>
        </p:txBody>
      </p:sp>
    </p:spTree>
  </p:cSld>
  <p:clrMapOvr>
    <a:masterClrMapping xmlns:a="http://schemas.openxmlformats.org/drawingml/2006/main"/>
  </p:clrMapOvr>
</p:sld>
</file>