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be895d9bf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d115ae782437a"/>
  </p:sldMasterIdLst>
  <p:sldIdLst>
    <p:sldId xmlns:r="http://schemas.openxmlformats.org/officeDocument/2006/relationships" id="256" r:id="R5c75186a14904ae3"/>
    <p:sldId xmlns:r="http://schemas.openxmlformats.org/officeDocument/2006/relationships" id="257" r:id="R6f6cf525a66544c7"/>
    <p:sldId xmlns:r="http://schemas.openxmlformats.org/officeDocument/2006/relationships" id="258" r:id="R6a9447da16724f1e"/>
    <p:sldId xmlns:r="http://schemas.openxmlformats.org/officeDocument/2006/relationships" id="259" r:id="Ra1919363f3ab410f"/>
    <p:sldId xmlns:r="http://schemas.openxmlformats.org/officeDocument/2006/relationships" id="260" r:id="R2ca4d3f6de2b4864"/>
    <p:sldId xmlns:r="http://schemas.openxmlformats.org/officeDocument/2006/relationships" id="261" r:id="Rfccd2b9fa557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d115ae782437a" /><Relationship Type="http://schemas.openxmlformats.org/officeDocument/2006/relationships/slide" Target="/ppt/slides/slide1.xml" Id="R5c75186a14904ae3" /><Relationship Type="http://schemas.openxmlformats.org/officeDocument/2006/relationships/slide" Target="/ppt/slides/slide2.xml" Id="R6f6cf525a66544c7" /><Relationship Type="http://schemas.openxmlformats.org/officeDocument/2006/relationships/slide" Target="/ppt/slides/slide3.xml" Id="R6a9447da16724f1e" /><Relationship Type="http://schemas.openxmlformats.org/officeDocument/2006/relationships/slide" Target="/ppt/slides/slide4.xml" Id="Ra1919363f3ab410f" /><Relationship Type="http://schemas.openxmlformats.org/officeDocument/2006/relationships/slide" Target="/ppt/slides/slide5.xml" Id="R2ca4d3f6de2b4864" /><Relationship Type="http://schemas.openxmlformats.org/officeDocument/2006/relationships/slide" Target="/ppt/slides/slide6.xml" Id="Rfccd2b9fa557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940e42c9f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45fda324e40d8" /><Relationship Type="http://schemas.openxmlformats.org/officeDocument/2006/relationships/theme" Target="/ppt/slideMasters/theme/theme1.xml" Id="Ra3bb4bce6b75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45fda324e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06674ed9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5118e635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d4a9d333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d9ec6f98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f0c46a79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8040c5d1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