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58aca069c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687bea21844e7"/>
  </p:sldMasterIdLst>
  <p:sldIdLst>
    <p:sldId xmlns:r="http://schemas.openxmlformats.org/officeDocument/2006/relationships" id="256" r:id="R1ff95fad5c2b43a8"/>
    <p:sldId xmlns:r="http://schemas.openxmlformats.org/officeDocument/2006/relationships" id="257" r:id="R4208273be5224925"/>
    <p:sldId xmlns:r="http://schemas.openxmlformats.org/officeDocument/2006/relationships" id="258" r:id="Re2a28e17d06e4fde"/>
    <p:sldId xmlns:r="http://schemas.openxmlformats.org/officeDocument/2006/relationships" id="259" r:id="R0a07c2703673451b"/>
    <p:sldId xmlns:r="http://schemas.openxmlformats.org/officeDocument/2006/relationships" id="260" r:id="R42dc9894406b481c"/>
    <p:sldId xmlns:r="http://schemas.openxmlformats.org/officeDocument/2006/relationships" id="261" r:id="R5a45e1138e584665"/>
    <p:sldId xmlns:r="http://schemas.openxmlformats.org/officeDocument/2006/relationships" id="262" r:id="Rec7494741521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687bea21844e7" /><Relationship Type="http://schemas.openxmlformats.org/officeDocument/2006/relationships/slide" Target="/ppt/slides/slide1.xml" Id="R1ff95fad5c2b43a8" /><Relationship Type="http://schemas.openxmlformats.org/officeDocument/2006/relationships/slide" Target="/ppt/slides/slide2.xml" Id="R4208273be5224925" /><Relationship Type="http://schemas.openxmlformats.org/officeDocument/2006/relationships/slide" Target="/ppt/slides/slide3.xml" Id="Re2a28e17d06e4fde" /><Relationship Type="http://schemas.openxmlformats.org/officeDocument/2006/relationships/slide" Target="/ppt/slides/slide4.xml" Id="R0a07c2703673451b" /><Relationship Type="http://schemas.openxmlformats.org/officeDocument/2006/relationships/slide" Target="/ppt/slides/slide5.xml" Id="R42dc9894406b481c" /><Relationship Type="http://schemas.openxmlformats.org/officeDocument/2006/relationships/slide" Target="/ppt/slides/slide6.xml" Id="R5a45e1138e584665" /><Relationship Type="http://schemas.openxmlformats.org/officeDocument/2006/relationships/slide" Target="/ppt/slides/slide7.xml" Id="Rec7494741521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e434320df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d5a086a2e465a" /><Relationship Type="http://schemas.openxmlformats.org/officeDocument/2006/relationships/theme" Target="/ppt/slideMasters/theme/theme1.xml" Id="R41bd26f5396642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d5a086a2e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9e73d4151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89bd7609e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f2e16a1a9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74e6230143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e9c3516fd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ea76a1d67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4a0df82d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PRIMO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PRIMO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ESPEN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LYKKEBØ MARIANNE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929 161 548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