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bc9d9af0cf8410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4f16e2af294826"/>
  </p:sldMasterIdLst>
  <p:sldIdLst>
    <p:sldId xmlns:r="http://schemas.openxmlformats.org/officeDocument/2006/relationships" id="256" r:id="R257635437cac4156"/>
    <p:sldId xmlns:r="http://schemas.openxmlformats.org/officeDocument/2006/relationships" id="257" r:id="R6b5ce2da928d4a99"/>
    <p:sldId xmlns:r="http://schemas.openxmlformats.org/officeDocument/2006/relationships" id="258" r:id="R4726f1706d124ac6"/>
    <p:sldId xmlns:r="http://schemas.openxmlformats.org/officeDocument/2006/relationships" id="259" r:id="R1e4de1bd327f434d"/>
    <p:sldId xmlns:r="http://schemas.openxmlformats.org/officeDocument/2006/relationships" id="260" r:id="R0244de803f4941b3"/>
    <p:sldId xmlns:r="http://schemas.openxmlformats.org/officeDocument/2006/relationships" id="261" r:id="R3b918d25a7064e80"/>
    <p:sldId xmlns:r="http://schemas.openxmlformats.org/officeDocument/2006/relationships" id="262" r:id="Rb3bdc672e8224ff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4f16e2af294826" /><Relationship Type="http://schemas.openxmlformats.org/officeDocument/2006/relationships/slide" Target="/ppt/slides/slide1.xml" Id="R257635437cac4156" /><Relationship Type="http://schemas.openxmlformats.org/officeDocument/2006/relationships/slide" Target="/ppt/slides/slide2.xml" Id="R6b5ce2da928d4a99" /><Relationship Type="http://schemas.openxmlformats.org/officeDocument/2006/relationships/slide" Target="/ppt/slides/slide3.xml" Id="R4726f1706d124ac6" /><Relationship Type="http://schemas.openxmlformats.org/officeDocument/2006/relationships/slide" Target="/ppt/slides/slide4.xml" Id="R1e4de1bd327f434d" /><Relationship Type="http://schemas.openxmlformats.org/officeDocument/2006/relationships/slide" Target="/ppt/slides/slide5.xml" Id="R0244de803f4941b3" /><Relationship Type="http://schemas.openxmlformats.org/officeDocument/2006/relationships/slide" Target="/ppt/slides/slide6.xml" Id="R3b918d25a7064e80" /><Relationship Type="http://schemas.openxmlformats.org/officeDocument/2006/relationships/slide" Target="/ppt/slides/slide7.xml" Id="Rb3bdc672e8224ff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e8a00e8ea441d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d0dbfa15f5403f" /><Relationship Type="http://schemas.openxmlformats.org/officeDocument/2006/relationships/theme" Target="/ppt/slideMasters/theme/theme1.xml" Id="Re11e7eeb4ec3404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d0dbfa15f540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356a798124448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50ed6cdf4a409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d1e7ca280146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8819b6561342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e023d20a7a4ee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86f01f6093441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08051c9c88452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ENGESÆTER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ENGESÆTER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ENGESÆTER HOLDING AS ble etablert [år] og holder til i Nyborg.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ENGESÆTER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ENGESÆTER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ENGESÆTER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−17 922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3 022 995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16 085 723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18 604 074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ENGESÆTER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ENGESÆTER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ENGESÆTER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Salhusvegen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5131 Nyborg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929 184 521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ENGESÆTER HOLDING AS</a:t>
            </a:r>
          </a:p>
        </p:txBody>
      </p:sp>
    </p:spTree>
  </p:cSld>
  <p:clrMapOvr>
    <a:masterClrMapping xmlns:a="http://schemas.openxmlformats.org/drawingml/2006/main"/>
  </p:clrMapOvr>
</p:sld>
</file>