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b9dc0d73b44461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b78d989f9214599"/>
  </p:sldMasterIdLst>
  <p:sldIdLst>
    <p:sldId xmlns:r="http://schemas.openxmlformats.org/officeDocument/2006/relationships" id="256" r:id="Re1b8c90951c64695"/>
    <p:sldId xmlns:r="http://schemas.openxmlformats.org/officeDocument/2006/relationships" id="257" r:id="R4b8d126910a141fd"/>
    <p:sldId xmlns:r="http://schemas.openxmlformats.org/officeDocument/2006/relationships" id="258" r:id="Ra8d3793f93f54716"/>
    <p:sldId xmlns:r="http://schemas.openxmlformats.org/officeDocument/2006/relationships" id="259" r:id="R27cd43ef6790463b"/>
    <p:sldId xmlns:r="http://schemas.openxmlformats.org/officeDocument/2006/relationships" id="260" r:id="Rf7e7fb6d82364995"/>
    <p:sldId xmlns:r="http://schemas.openxmlformats.org/officeDocument/2006/relationships" id="261" r:id="R1afa75ea37ec47b6"/>
    <p:sldId xmlns:r="http://schemas.openxmlformats.org/officeDocument/2006/relationships" id="262" r:id="Re18ca0e8da9f4ca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78d989f9214599" /><Relationship Type="http://schemas.openxmlformats.org/officeDocument/2006/relationships/slide" Target="/ppt/slides/slide1.xml" Id="Re1b8c90951c64695" /><Relationship Type="http://schemas.openxmlformats.org/officeDocument/2006/relationships/slide" Target="/ppt/slides/slide2.xml" Id="R4b8d126910a141fd" /><Relationship Type="http://schemas.openxmlformats.org/officeDocument/2006/relationships/slide" Target="/ppt/slides/slide3.xml" Id="Ra8d3793f93f54716" /><Relationship Type="http://schemas.openxmlformats.org/officeDocument/2006/relationships/slide" Target="/ppt/slides/slide4.xml" Id="R27cd43ef6790463b" /><Relationship Type="http://schemas.openxmlformats.org/officeDocument/2006/relationships/slide" Target="/ppt/slides/slide5.xml" Id="Rf7e7fb6d82364995" /><Relationship Type="http://schemas.openxmlformats.org/officeDocument/2006/relationships/slide" Target="/ppt/slides/slide6.xml" Id="R1afa75ea37ec47b6" /><Relationship Type="http://schemas.openxmlformats.org/officeDocument/2006/relationships/slide" Target="/ppt/slides/slide7.xml" Id="Re18ca0e8da9f4ca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80f33a8dbd42f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a5cedefad54fe3" /><Relationship Type="http://schemas.openxmlformats.org/officeDocument/2006/relationships/theme" Target="/ppt/slideMasters/theme/theme1.xml" Id="Rf3a987aefb17411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da5cedefad54fe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18597ee58b4b3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83d0c8cdbc497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d9932cb46f416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07287b0d7f42c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ad82b2ece7435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877d8c9ad3491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02ee42183444e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TRAVPARKEN HESTEUTSTYR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TRAVPARKEN HESTEUTSTYR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TRAVPARKEN HESTEUTSTYR AS ble etablert [år] og holder til i Breistein.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TRAVPARKEN HESTEUTSTYR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TRAVPARKEN HESTEUTSTYR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TRAVPARKEN HESTEUTSTYR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2 376 105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−27 750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−29 713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1 620 011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2 273 786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TRAVPARKEN HESTEUTSTYR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PETTER NÆSS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RICKE HAAVE DAMM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TRAVPARKEN HESTEUTSTYR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Bergen Travpark, Travparkvegen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5111 Breistein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929 185 021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TRAVPARKEN HESTEUTSTYR AS</a:t>
            </a:r>
          </a:p>
        </p:txBody>
      </p:sp>
    </p:spTree>
  </p:cSld>
  <p:clrMapOvr>
    <a:masterClrMapping xmlns:a="http://schemas.openxmlformats.org/drawingml/2006/main"/>
  </p:clrMapOvr>
</p:sld>
</file>