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585e2f748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a41db2e8f4b06"/>
  </p:sldMasterIdLst>
  <p:sldIdLst>
    <p:sldId xmlns:r="http://schemas.openxmlformats.org/officeDocument/2006/relationships" id="256" r:id="Recc65698084f45d6"/>
    <p:sldId xmlns:r="http://schemas.openxmlformats.org/officeDocument/2006/relationships" id="257" r:id="R83d3527f11bf4368"/>
    <p:sldId xmlns:r="http://schemas.openxmlformats.org/officeDocument/2006/relationships" id="258" r:id="R79d7b200125e4a1e"/>
    <p:sldId xmlns:r="http://schemas.openxmlformats.org/officeDocument/2006/relationships" id="259" r:id="Rd5034e8d90014299"/>
    <p:sldId xmlns:r="http://schemas.openxmlformats.org/officeDocument/2006/relationships" id="260" r:id="Rbdbeadc8c1da4344"/>
    <p:sldId xmlns:r="http://schemas.openxmlformats.org/officeDocument/2006/relationships" id="261" r:id="R8a67d6db4265471a"/>
    <p:sldId xmlns:r="http://schemas.openxmlformats.org/officeDocument/2006/relationships" id="262" r:id="Ra9f9e28527f3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a41db2e8f4b06" /><Relationship Type="http://schemas.openxmlformats.org/officeDocument/2006/relationships/slide" Target="/ppt/slides/slide1.xml" Id="Recc65698084f45d6" /><Relationship Type="http://schemas.openxmlformats.org/officeDocument/2006/relationships/slide" Target="/ppt/slides/slide2.xml" Id="R83d3527f11bf4368" /><Relationship Type="http://schemas.openxmlformats.org/officeDocument/2006/relationships/slide" Target="/ppt/slides/slide3.xml" Id="R79d7b200125e4a1e" /><Relationship Type="http://schemas.openxmlformats.org/officeDocument/2006/relationships/slide" Target="/ppt/slides/slide4.xml" Id="Rd5034e8d90014299" /><Relationship Type="http://schemas.openxmlformats.org/officeDocument/2006/relationships/slide" Target="/ppt/slides/slide5.xml" Id="Rbdbeadc8c1da4344" /><Relationship Type="http://schemas.openxmlformats.org/officeDocument/2006/relationships/slide" Target="/ppt/slides/slide6.xml" Id="R8a67d6db4265471a" /><Relationship Type="http://schemas.openxmlformats.org/officeDocument/2006/relationships/slide" Target="/ppt/slides/slide7.xml" Id="Ra9f9e28527f3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ea63fc17a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318dbc0ff4ecc" /><Relationship Type="http://schemas.openxmlformats.org/officeDocument/2006/relationships/theme" Target="/ppt/slideMasters/theme/theme1.xml" Id="R8b14dc27f4b1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318dbc0ff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c3fe2dc5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32ebdc55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77ab8f77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310e0a19e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23b7be84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272ef48b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014ea871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NIKKSTRIKK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NIKKSTRIKK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NIKKSTRIKK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NIKKSTRIKK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NIKKSTRIKK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NIKKSTRIKK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NIKKSTRIKK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HORGEN NICOLAI STABELL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NIKKSTRIKK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Nicolai Horgen, Konsul Schjelderups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929 186 397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NIKKSTRIKK INVEST AS</a:t>
            </a:r>
          </a:p>
        </p:txBody>
      </p:sp>
    </p:spTree>
  </p:cSld>
  <p:clrMapOvr>
    <a:masterClrMapping xmlns:a="http://schemas.openxmlformats.org/drawingml/2006/main"/>
  </p:clrMapOvr>
</p:sld>
</file>