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fa2d04fe4046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2e9e59272c4bda"/>
  </p:sldMasterIdLst>
  <p:sldIdLst>
    <p:sldId xmlns:r="http://schemas.openxmlformats.org/officeDocument/2006/relationships" id="256" r:id="R860559a6f3554e9b"/>
    <p:sldId xmlns:r="http://schemas.openxmlformats.org/officeDocument/2006/relationships" id="257" r:id="Rdc0463fbe0aa44d3"/>
    <p:sldId xmlns:r="http://schemas.openxmlformats.org/officeDocument/2006/relationships" id="258" r:id="R2f74d5130d174d44"/>
    <p:sldId xmlns:r="http://schemas.openxmlformats.org/officeDocument/2006/relationships" id="259" r:id="Re71c1edf013447a4"/>
    <p:sldId xmlns:r="http://schemas.openxmlformats.org/officeDocument/2006/relationships" id="260" r:id="Rd9d6a641d2b54077"/>
    <p:sldId xmlns:r="http://schemas.openxmlformats.org/officeDocument/2006/relationships" id="261" r:id="R8ef1eeb96c48426b"/>
    <p:sldId xmlns:r="http://schemas.openxmlformats.org/officeDocument/2006/relationships" id="262" r:id="R7c7850d125e64e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2e9e59272c4bda" /><Relationship Type="http://schemas.openxmlformats.org/officeDocument/2006/relationships/slide" Target="/ppt/slides/slide1.xml" Id="R860559a6f3554e9b" /><Relationship Type="http://schemas.openxmlformats.org/officeDocument/2006/relationships/slide" Target="/ppt/slides/slide2.xml" Id="Rdc0463fbe0aa44d3" /><Relationship Type="http://schemas.openxmlformats.org/officeDocument/2006/relationships/slide" Target="/ppt/slides/slide3.xml" Id="R2f74d5130d174d44" /><Relationship Type="http://schemas.openxmlformats.org/officeDocument/2006/relationships/slide" Target="/ppt/slides/slide4.xml" Id="Re71c1edf013447a4" /><Relationship Type="http://schemas.openxmlformats.org/officeDocument/2006/relationships/slide" Target="/ppt/slides/slide5.xml" Id="Rd9d6a641d2b54077" /><Relationship Type="http://schemas.openxmlformats.org/officeDocument/2006/relationships/slide" Target="/ppt/slides/slide6.xml" Id="R8ef1eeb96c48426b" /><Relationship Type="http://schemas.openxmlformats.org/officeDocument/2006/relationships/slide" Target="/ppt/slides/slide7.xml" Id="R7c7850d125e64e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0e8d23ee1840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98b1965d2439d" /><Relationship Type="http://schemas.openxmlformats.org/officeDocument/2006/relationships/theme" Target="/ppt/slideMasters/theme/theme1.xml" Id="R1756c7aeb0bc40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098b1965d243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9bf9cd4044e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b38090ca44d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07cff38ae47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3e2438ac144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787c0189b4c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0b71ceaff4f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3933b6aad45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NYE GOL HOLDING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NYE GOL HOLDING 2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−116 452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669 437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4 283 676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4 371 528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HALVARD MØLLERPLASS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Breidokkgutu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929 190 815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