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45aa338fde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11434c5e2348fd"/>
  </p:sldMasterIdLst>
  <p:sldIdLst>
    <p:sldId xmlns:r="http://schemas.openxmlformats.org/officeDocument/2006/relationships" id="256" r:id="R92b7b4295c0c4da3"/>
    <p:sldId xmlns:r="http://schemas.openxmlformats.org/officeDocument/2006/relationships" id="257" r:id="Rccb668928f9541fb"/>
    <p:sldId xmlns:r="http://schemas.openxmlformats.org/officeDocument/2006/relationships" id="258" r:id="Rb17ae85e07de4cd5"/>
    <p:sldId xmlns:r="http://schemas.openxmlformats.org/officeDocument/2006/relationships" id="259" r:id="R640108281b5f4cd1"/>
    <p:sldId xmlns:r="http://schemas.openxmlformats.org/officeDocument/2006/relationships" id="260" r:id="R7fe47767710847c7"/>
    <p:sldId xmlns:r="http://schemas.openxmlformats.org/officeDocument/2006/relationships" id="261" r:id="R008711069c544145"/>
    <p:sldId xmlns:r="http://schemas.openxmlformats.org/officeDocument/2006/relationships" id="262" r:id="Rffdba7574ea14d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1434c5e2348fd" /><Relationship Type="http://schemas.openxmlformats.org/officeDocument/2006/relationships/slide" Target="/ppt/slides/slide1.xml" Id="R92b7b4295c0c4da3" /><Relationship Type="http://schemas.openxmlformats.org/officeDocument/2006/relationships/slide" Target="/ppt/slides/slide2.xml" Id="Rccb668928f9541fb" /><Relationship Type="http://schemas.openxmlformats.org/officeDocument/2006/relationships/slide" Target="/ppt/slides/slide3.xml" Id="Rb17ae85e07de4cd5" /><Relationship Type="http://schemas.openxmlformats.org/officeDocument/2006/relationships/slide" Target="/ppt/slides/slide4.xml" Id="R640108281b5f4cd1" /><Relationship Type="http://schemas.openxmlformats.org/officeDocument/2006/relationships/slide" Target="/ppt/slides/slide5.xml" Id="R7fe47767710847c7" /><Relationship Type="http://schemas.openxmlformats.org/officeDocument/2006/relationships/slide" Target="/ppt/slides/slide6.xml" Id="R008711069c544145" /><Relationship Type="http://schemas.openxmlformats.org/officeDocument/2006/relationships/slide" Target="/ppt/slides/slide7.xml" Id="Rffdba7574ea14d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f45b93c674c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b0edcbda64372" /><Relationship Type="http://schemas.openxmlformats.org/officeDocument/2006/relationships/theme" Target="/ppt/slideMasters/theme/theme1.xml" Id="R2819e5178fa44c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3b0edcbda643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3a83700f54b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5e4f60f6446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03d5276bf4e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018885c5947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4f9f49f274a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a0f4723964e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72d5979604f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LØKENÅSVEIEN 5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LØKENÅSVEIEN 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LØKENÅSVEIEN 5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LØKENÅSVEIEN 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LØKENÅSVEIEN 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LØKENÅSVEIEN 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5 188 354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5 188 354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LØKENÅSVEIEN 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 GRUPPEN NORGE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 NYE HJEM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LØKENÅSVEIEN 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929 200 063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LØKENÅSVEIEN 5 HOLDING AS</a:t>
            </a:r>
          </a:p>
        </p:txBody>
      </p:sp>
    </p:spTree>
  </p:cSld>
  <p:clrMapOvr>
    <a:masterClrMapping xmlns:a="http://schemas.openxmlformats.org/drawingml/2006/main"/>
  </p:clrMapOvr>
</p:sld>
</file>